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omments/modernComment_100_4B1A380B.xml" ContentType="application/vnd.ms-powerpoint.comments+xml"/>
  <Override PartName="/ppt/comments/modernComment_14C_A87F1BFA.xml" ContentType="application/vnd.ms-powerpoint.comments+xml"/>
  <Override PartName="/ppt/comments/modernComment_156_2B170D01.xml" ContentType="application/vnd.ms-powerpoint.comments+xml"/>
  <Override PartName="/ppt/authors.xml" ContentType="application/vnd.ms-powerpoint.author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1" r:id="rId4"/>
  </p:sldMasterIdLst>
  <p:notesMasterIdLst>
    <p:notesMasterId r:id="rId55"/>
  </p:notesMasterIdLst>
  <p:handoutMasterIdLst>
    <p:handoutMasterId r:id="rId56"/>
  </p:handoutMasterIdLst>
  <p:sldIdLst>
    <p:sldId id="256" r:id="rId5"/>
    <p:sldId id="261" r:id="rId6"/>
    <p:sldId id="291" r:id="rId7"/>
    <p:sldId id="321" r:id="rId8"/>
    <p:sldId id="322" r:id="rId9"/>
    <p:sldId id="262" r:id="rId10"/>
    <p:sldId id="278" r:id="rId11"/>
    <p:sldId id="329" r:id="rId12"/>
    <p:sldId id="330" r:id="rId13"/>
    <p:sldId id="331" r:id="rId14"/>
    <p:sldId id="337" r:id="rId15"/>
    <p:sldId id="332" r:id="rId16"/>
    <p:sldId id="335" r:id="rId17"/>
    <p:sldId id="338" r:id="rId18"/>
    <p:sldId id="333" r:id="rId19"/>
    <p:sldId id="339" r:id="rId20"/>
    <p:sldId id="341" r:id="rId21"/>
    <p:sldId id="342" r:id="rId22"/>
    <p:sldId id="343" r:id="rId23"/>
    <p:sldId id="344" r:id="rId24"/>
    <p:sldId id="345" r:id="rId25"/>
    <p:sldId id="346" r:id="rId26"/>
    <p:sldId id="347" r:id="rId27"/>
    <p:sldId id="348" r:id="rId28"/>
    <p:sldId id="349" r:id="rId29"/>
    <p:sldId id="350" r:id="rId30"/>
    <p:sldId id="351" r:id="rId31"/>
    <p:sldId id="352" r:id="rId32"/>
    <p:sldId id="353" r:id="rId33"/>
    <p:sldId id="354" r:id="rId34"/>
    <p:sldId id="355" r:id="rId35"/>
    <p:sldId id="356" r:id="rId36"/>
    <p:sldId id="357" r:id="rId37"/>
    <p:sldId id="358" r:id="rId38"/>
    <p:sldId id="359" r:id="rId39"/>
    <p:sldId id="263" r:id="rId40"/>
    <p:sldId id="288" r:id="rId41"/>
    <p:sldId id="360" r:id="rId42"/>
    <p:sldId id="361" r:id="rId43"/>
    <p:sldId id="317" r:id="rId44"/>
    <p:sldId id="318" r:id="rId45"/>
    <p:sldId id="362" r:id="rId46"/>
    <p:sldId id="265" r:id="rId47"/>
    <p:sldId id="311" r:id="rId48"/>
    <p:sldId id="315" r:id="rId49"/>
    <p:sldId id="314" r:id="rId50"/>
    <p:sldId id="316" r:id="rId51"/>
    <p:sldId id="306" r:id="rId52"/>
    <p:sldId id="308" r:id="rId53"/>
    <p:sldId id="307"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158" userDrawn="1">
          <p15:clr>
            <a:srgbClr val="A4A3A4"/>
          </p15:clr>
        </p15:guide>
        <p15:guide id="3" pos="7446" userDrawn="1">
          <p15:clr>
            <a:srgbClr val="A4A3A4"/>
          </p15:clr>
        </p15:guide>
        <p15:guide id="5" orient="horz" pos="4156" userDrawn="1">
          <p15:clr>
            <a:srgbClr val="A4A3A4"/>
          </p15:clr>
        </p15:guide>
        <p15:guide id="6" orient="horz" pos="119" userDrawn="1">
          <p15:clr>
            <a:srgbClr val="A4A3A4"/>
          </p15:clr>
        </p15:guide>
        <p15:guide id="7" pos="257" userDrawn="1">
          <p15:clr>
            <a:srgbClr val="A4A3A4"/>
          </p15:clr>
        </p15:guide>
        <p15:guide id="8" pos="4475" userDrawn="1">
          <p15:clr>
            <a:srgbClr val="A4A3A4"/>
          </p15:clr>
        </p15:guide>
        <p15:guide id="9" pos="2162" userDrawn="1">
          <p15:clr>
            <a:srgbClr val="A4A3A4"/>
          </p15:clr>
        </p15:guide>
        <p15:guide id="10" pos="3840" userDrawn="1">
          <p15:clr>
            <a:srgbClr val="A4A3A4"/>
          </p15:clr>
        </p15:guide>
        <p15:guide id="11" pos="6017"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859AAB5-0D43-FAA0-577A-8C6A5607ED90}" name="Anne Minguet" initials="AM" userId="0f75c62985ce77f3"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Nirupa Varatharasan" initials="NV" lastIdx="5" clrIdx="0">
    <p:extLst>
      <p:ext uri="{19B8F6BF-5375-455C-9EA6-DF929625EA0E}">
        <p15:presenceInfo xmlns:p15="http://schemas.microsoft.com/office/powerpoint/2012/main" userId="S-1-5-21-940847258-85412636-1539857752-1319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A3D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76" autoAdjust="0"/>
    <p:restoredTop sz="57925" autoAdjust="0"/>
  </p:normalViewPr>
  <p:slideViewPr>
    <p:cSldViewPr snapToObjects="1">
      <p:cViewPr varScale="1">
        <p:scale>
          <a:sx n="56" d="100"/>
          <a:sy n="56" d="100"/>
        </p:scale>
        <p:origin x="102" y="300"/>
      </p:cViewPr>
      <p:guideLst>
        <p:guide orient="horz" pos="2160"/>
        <p:guide pos="4158"/>
        <p:guide pos="7446"/>
        <p:guide orient="horz" pos="4156"/>
        <p:guide orient="horz" pos="119"/>
        <p:guide pos="257"/>
        <p:guide pos="4475"/>
        <p:guide pos="2162"/>
        <p:guide pos="3840"/>
        <p:guide pos="6017"/>
      </p:guideLst>
    </p:cSldViewPr>
  </p:slideViewPr>
  <p:outlineViewPr>
    <p:cViewPr>
      <p:scale>
        <a:sx n="33" d="100"/>
        <a:sy n="33" d="100"/>
      </p:scale>
      <p:origin x="0" y="-26706"/>
    </p:cViewPr>
  </p:outlineViewPr>
  <p:notesTextViewPr>
    <p:cViewPr>
      <p:scale>
        <a:sx n="1" d="1"/>
        <a:sy n="1" d="1"/>
      </p:scale>
      <p:origin x="0" y="0"/>
    </p:cViewPr>
  </p:notesTextViewPr>
  <p:notesViewPr>
    <p:cSldViewPr snapToObjects="1">
      <p:cViewPr varScale="1">
        <p:scale>
          <a:sx n="97" d="100"/>
          <a:sy n="97" d="100"/>
        </p:scale>
        <p:origin x="3120"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heme" Target="theme/theme1.xml"/><Relationship Id="rId65"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viewProps" Target="viewProps.xml"/></Relationships>
</file>

<file path=ppt/comments/modernComment_100_4B1A380B.xml><?xml version="1.0" encoding="utf-8"?>
<p188:cmLst xmlns:a="http://schemas.openxmlformats.org/drawingml/2006/main" xmlns:r="http://schemas.openxmlformats.org/officeDocument/2006/relationships" xmlns:p188="http://schemas.microsoft.com/office/powerpoint/2018/8/main">
  <p188:cm id="{BEDD22A0-FBB2-423D-AD6A-EBD6212FF8BF}" authorId="{E859AAB5-0D43-FAA0-577A-8C6A5607ED90}" created="2022-08-22T15:33:15.424">
    <pc:sldMkLst xmlns:pc="http://schemas.microsoft.com/office/powerpoint/2013/main/command">
      <pc:docMk/>
      <pc:sldMk cId="1260009483" sldId="256"/>
    </pc:sldMkLst>
    <p188:txBody>
      <a:bodyPr/>
      <a:lstStyle/>
      <a:p>
        <a:r>
          <a:rPr lang="fr-CA"/>
          <a:t>La cliente demande qu'on utilise formation,  pas accompagnement.</a:t>
        </a:r>
      </a:p>
    </p188:txBody>
  </p188:cm>
</p188:cmLst>
</file>

<file path=ppt/comments/modernComment_14C_A87F1BFA.xml><?xml version="1.0" encoding="utf-8"?>
<p188:cmLst xmlns:a="http://schemas.openxmlformats.org/drawingml/2006/main" xmlns:r="http://schemas.openxmlformats.org/officeDocument/2006/relationships" xmlns:p188="http://schemas.microsoft.com/office/powerpoint/2018/8/main">
  <p188:cm id="{F182DD1C-9668-4F1D-84AC-068A2328D2CD}" authorId="{E859AAB5-0D43-FAA0-577A-8C6A5607ED90}" created="2022-08-22T15:36:30.568">
    <pc:sldMkLst xmlns:pc="http://schemas.microsoft.com/office/powerpoint/2013/main/command">
      <pc:docMk/>
      <pc:sldMk cId="2826902522" sldId="332"/>
    </pc:sldMkLst>
    <p188:txBody>
      <a:bodyPr/>
      <a:lstStyle/>
      <a:p>
        <a:r>
          <a:rPr lang="fr-CA"/>
          <a:t>I used the translation on the screenshots. However, I do think they should be reviewed at one point</a:t>
        </a:r>
      </a:p>
    </p188:txBody>
  </p188:cm>
</p188:cmLst>
</file>

<file path=ppt/comments/modernComment_156_2B170D01.xml><?xml version="1.0" encoding="utf-8"?>
<p188:cmLst xmlns:a="http://schemas.openxmlformats.org/drawingml/2006/main" xmlns:r="http://schemas.openxmlformats.org/officeDocument/2006/relationships" xmlns:p188="http://schemas.microsoft.com/office/powerpoint/2018/8/main">
  <p188:cm id="{AA2990C5-6FD9-4AD7-9E11-D9BEE4712E84}" authorId="{E859AAB5-0D43-FAA0-577A-8C6A5607ED90}" created="2022-08-25T12:38:56.069">
    <pc:sldMkLst xmlns:pc="http://schemas.microsoft.com/office/powerpoint/2013/main/command">
      <pc:docMk/>
      <pc:sldMk cId="722930945" sldId="342"/>
    </pc:sldMkLst>
    <p188:txBody>
      <a:bodyPr/>
      <a:lstStyle/>
      <a:p>
        <a:r>
          <a:rPr lang="fr-CA"/>
          <a:t>Ne correspond pas à ce qui figure sur la capture d'écran, car Raison pour manquant ne veut rien dire!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5E04C9-BE2A-BB4A-8B1E-6FC3F395160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7BC323A2-5A26-7849-B57A-A616E3718B9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48A8D75-9F7D-044D-860A-1BDDFD31BD33}" type="datetimeFigureOut">
              <a:rPr lang="en-US" smtClean="0"/>
              <a:t>9/8/2022</a:t>
            </a:fld>
            <a:endParaRPr lang="en-US" dirty="0"/>
          </a:p>
        </p:txBody>
      </p:sp>
      <p:sp>
        <p:nvSpPr>
          <p:cNvPr id="4" name="Footer Placeholder 3">
            <a:extLst>
              <a:ext uri="{FF2B5EF4-FFF2-40B4-BE49-F238E27FC236}">
                <a16:creationId xmlns:a16="http://schemas.microsoft.com/office/drawing/2014/main" id="{624C5643-B631-DB41-9B1B-2208F50BCE1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AFCD84A-BFD4-9C45-AEB8-EAC8503D477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4E49330-7A55-2E40-9070-D8C5980CA588}" type="slidenum">
              <a:rPr lang="en-US" smtClean="0"/>
              <a:t>‹#›</a:t>
            </a:fld>
            <a:endParaRPr lang="en-US" dirty="0"/>
          </a:p>
        </p:txBody>
      </p:sp>
    </p:spTree>
    <p:extLst>
      <p:ext uri="{BB962C8B-B14F-4D97-AF65-F5344CB8AC3E}">
        <p14:creationId xmlns:p14="http://schemas.microsoft.com/office/powerpoint/2010/main" val="2506328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6BD1A1-2A09-754F-BC14-76C049A91720}" type="datetimeFigureOut">
              <a:rPr lang="en-US" smtClean="0"/>
              <a:t>9/8/2022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C39BD46-8A26-034E-B3C6-B31F301B3D2B}" type="slidenum">
              <a:rPr lang="en-US" smtClean="0"/>
              <a:t>‹#›</a:t>
            </a:fld>
            <a:endParaRPr lang="en-US" dirty="0"/>
          </a:p>
        </p:txBody>
      </p:sp>
    </p:spTree>
    <p:extLst>
      <p:ext uri="{BB962C8B-B14F-4D97-AF65-F5344CB8AC3E}">
        <p14:creationId xmlns:p14="http://schemas.microsoft.com/office/powerpoint/2010/main" val="5462784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1"/>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1</a:t>
            </a:fld>
            <a:endParaRPr lang="en-US" dirty="0"/>
          </a:p>
        </p:txBody>
      </p:sp>
    </p:spTree>
    <p:extLst>
      <p:ext uri="{BB962C8B-B14F-4D97-AF65-F5344CB8AC3E}">
        <p14:creationId xmlns:p14="http://schemas.microsoft.com/office/powerpoint/2010/main" val="762466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10</a:t>
            </a:fld>
            <a:endParaRPr lang="en-US" dirty="0"/>
          </a:p>
        </p:txBody>
      </p:sp>
    </p:spTree>
    <p:extLst>
      <p:ext uri="{BB962C8B-B14F-4D97-AF65-F5344CB8AC3E}">
        <p14:creationId xmlns:p14="http://schemas.microsoft.com/office/powerpoint/2010/main" val="359486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11</a:t>
            </a:fld>
            <a:endParaRPr lang="en-US" dirty="0"/>
          </a:p>
        </p:txBody>
      </p:sp>
    </p:spTree>
    <p:extLst>
      <p:ext uri="{BB962C8B-B14F-4D97-AF65-F5344CB8AC3E}">
        <p14:creationId xmlns:p14="http://schemas.microsoft.com/office/powerpoint/2010/main" val="3258076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12</a:t>
            </a:fld>
            <a:endParaRPr lang="en-US" dirty="0"/>
          </a:p>
        </p:txBody>
      </p:sp>
    </p:spTree>
    <p:extLst>
      <p:ext uri="{BB962C8B-B14F-4D97-AF65-F5344CB8AC3E}">
        <p14:creationId xmlns:p14="http://schemas.microsoft.com/office/powerpoint/2010/main" val="34954199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13</a:t>
            </a:fld>
            <a:endParaRPr lang="en-US" dirty="0"/>
          </a:p>
        </p:txBody>
      </p:sp>
    </p:spTree>
    <p:extLst>
      <p:ext uri="{BB962C8B-B14F-4D97-AF65-F5344CB8AC3E}">
        <p14:creationId xmlns:p14="http://schemas.microsoft.com/office/powerpoint/2010/main" val="34620196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14</a:t>
            </a:fld>
            <a:endParaRPr lang="en-US" dirty="0"/>
          </a:p>
        </p:txBody>
      </p:sp>
    </p:spTree>
    <p:extLst>
      <p:ext uri="{BB962C8B-B14F-4D97-AF65-F5344CB8AC3E}">
        <p14:creationId xmlns:p14="http://schemas.microsoft.com/office/powerpoint/2010/main" val="9553304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15</a:t>
            </a:fld>
            <a:endParaRPr lang="en-US" dirty="0"/>
          </a:p>
        </p:txBody>
      </p:sp>
    </p:spTree>
    <p:extLst>
      <p:ext uri="{BB962C8B-B14F-4D97-AF65-F5344CB8AC3E}">
        <p14:creationId xmlns:p14="http://schemas.microsoft.com/office/powerpoint/2010/main" val="3965845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16</a:t>
            </a:fld>
            <a:endParaRPr lang="en-US" dirty="0"/>
          </a:p>
        </p:txBody>
      </p:sp>
    </p:spTree>
    <p:extLst>
      <p:ext uri="{BB962C8B-B14F-4D97-AF65-F5344CB8AC3E}">
        <p14:creationId xmlns:p14="http://schemas.microsoft.com/office/powerpoint/2010/main" val="3369376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17</a:t>
            </a:fld>
            <a:endParaRPr lang="en-US" dirty="0"/>
          </a:p>
        </p:txBody>
      </p:sp>
    </p:spTree>
    <p:extLst>
      <p:ext uri="{BB962C8B-B14F-4D97-AF65-F5344CB8AC3E}">
        <p14:creationId xmlns:p14="http://schemas.microsoft.com/office/powerpoint/2010/main" val="1073468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18</a:t>
            </a:fld>
            <a:endParaRPr lang="en-US" dirty="0"/>
          </a:p>
        </p:txBody>
      </p:sp>
    </p:spTree>
    <p:extLst>
      <p:ext uri="{BB962C8B-B14F-4D97-AF65-F5344CB8AC3E}">
        <p14:creationId xmlns:p14="http://schemas.microsoft.com/office/powerpoint/2010/main" val="13917333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19</a:t>
            </a:fld>
            <a:endParaRPr lang="en-US" dirty="0"/>
          </a:p>
        </p:txBody>
      </p:sp>
    </p:spTree>
    <p:extLst>
      <p:ext uri="{BB962C8B-B14F-4D97-AF65-F5344CB8AC3E}">
        <p14:creationId xmlns:p14="http://schemas.microsoft.com/office/powerpoint/2010/main" val="3419168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2</a:t>
            </a:fld>
            <a:endParaRPr lang="en-US" dirty="0"/>
          </a:p>
        </p:txBody>
      </p:sp>
    </p:spTree>
    <p:extLst>
      <p:ext uri="{BB962C8B-B14F-4D97-AF65-F5344CB8AC3E}">
        <p14:creationId xmlns:p14="http://schemas.microsoft.com/office/powerpoint/2010/main" val="37912834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20</a:t>
            </a:fld>
            <a:endParaRPr lang="en-US" dirty="0"/>
          </a:p>
        </p:txBody>
      </p:sp>
    </p:spTree>
    <p:extLst>
      <p:ext uri="{BB962C8B-B14F-4D97-AF65-F5344CB8AC3E}">
        <p14:creationId xmlns:p14="http://schemas.microsoft.com/office/powerpoint/2010/main" val="25675826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21</a:t>
            </a:fld>
            <a:endParaRPr lang="en-US" dirty="0"/>
          </a:p>
        </p:txBody>
      </p:sp>
    </p:spTree>
    <p:extLst>
      <p:ext uri="{BB962C8B-B14F-4D97-AF65-F5344CB8AC3E}">
        <p14:creationId xmlns:p14="http://schemas.microsoft.com/office/powerpoint/2010/main" val="30022079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22</a:t>
            </a:fld>
            <a:endParaRPr lang="en-US" dirty="0"/>
          </a:p>
        </p:txBody>
      </p:sp>
    </p:spTree>
    <p:extLst>
      <p:ext uri="{BB962C8B-B14F-4D97-AF65-F5344CB8AC3E}">
        <p14:creationId xmlns:p14="http://schemas.microsoft.com/office/powerpoint/2010/main" val="15079130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23</a:t>
            </a:fld>
            <a:endParaRPr lang="en-US" dirty="0"/>
          </a:p>
        </p:txBody>
      </p:sp>
    </p:spTree>
    <p:extLst>
      <p:ext uri="{BB962C8B-B14F-4D97-AF65-F5344CB8AC3E}">
        <p14:creationId xmlns:p14="http://schemas.microsoft.com/office/powerpoint/2010/main" val="21690379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24</a:t>
            </a:fld>
            <a:endParaRPr lang="en-US" dirty="0"/>
          </a:p>
        </p:txBody>
      </p:sp>
    </p:spTree>
    <p:extLst>
      <p:ext uri="{BB962C8B-B14F-4D97-AF65-F5344CB8AC3E}">
        <p14:creationId xmlns:p14="http://schemas.microsoft.com/office/powerpoint/2010/main" val="26332926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25</a:t>
            </a:fld>
            <a:endParaRPr lang="en-US" dirty="0"/>
          </a:p>
        </p:txBody>
      </p:sp>
    </p:spTree>
    <p:extLst>
      <p:ext uri="{BB962C8B-B14F-4D97-AF65-F5344CB8AC3E}">
        <p14:creationId xmlns:p14="http://schemas.microsoft.com/office/powerpoint/2010/main" val="3526016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26</a:t>
            </a:fld>
            <a:endParaRPr lang="en-US" dirty="0"/>
          </a:p>
        </p:txBody>
      </p:sp>
    </p:spTree>
    <p:extLst>
      <p:ext uri="{BB962C8B-B14F-4D97-AF65-F5344CB8AC3E}">
        <p14:creationId xmlns:p14="http://schemas.microsoft.com/office/powerpoint/2010/main" val="42809032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27</a:t>
            </a:fld>
            <a:endParaRPr lang="en-US" dirty="0"/>
          </a:p>
        </p:txBody>
      </p:sp>
    </p:spTree>
    <p:extLst>
      <p:ext uri="{BB962C8B-B14F-4D97-AF65-F5344CB8AC3E}">
        <p14:creationId xmlns:p14="http://schemas.microsoft.com/office/powerpoint/2010/main" val="40494852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28</a:t>
            </a:fld>
            <a:endParaRPr lang="en-US" dirty="0"/>
          </a:p>
        </p:txBody>
      </p:sp>
    </p:spTree>
    <p:extLst>
      <p:ext uri="{BB962C8B-B14F-4D97-AF65-F5344CB8AC3E}">
        <p14:creationId xmlns:p14="http://schemas.microsoft.com/office/powerpoint/2010/main" val="291151905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29</a:t>
            </a:fld>
            <a:endParaRPr lang="en-US" dirty="0"/>
          </a:p>
        </p:txBody>
      </p:sp>
    </p:spTree>
    <p:extLst>
      <p:ext uri="{BB962C8B-B14F-4D97-AF65-F5344CB8AC3E}">
        <p14:creationId xmlns:p14="http://schemas.microsoft.com/office/powerpoint/2010/main" val="1275089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a:t>
            </a:fld>
            <a:endParaRPr lang="en-US" dirty="0"/>
          </a:p>
        </p:txBody>
      </p:sp>
    </p:spTree>
    <p:extLst>
      <p:ext uri="{BB962C8B-B14F-4D97-AF65-F5344CB8AC3E}">
        <p14:creationId xmlns:p14="http://schemas.microsoft.com/office/powerpoint/2010/main" val="17693832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30</a:t>
            </a:fld>
            <a:endParaRPr lang="en-US" dirty="0"/>
          </a:p>
        </p:txBody>
      </p:sp>
    </p:spTree>
    <p:extLst>
      <p:ext uri="{BB962C8B-B14F-4D97-AF65-F5344CB8AC3E}">
        <p14:creationId xmlns:p14="http://schemas.microsoft.com/office/powerpoint/2010/main" val="15197054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31</a:t>
            </a:fld>
            <a:endParaRPr lang="en-US" dirty="0"/>
          </a:p>
        </p:txBody>
      </p:sp>
    </p:spTree>
    <p:extLst>
      <p:ext uri="{BB962C8B-B14F-4D97-AF65-F5344CB8AC3E}">
        <p14:creationId xmlns:p14="http://schemas.microsoft.com/office/powerpoint/2010/main" val="21311841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32</a:t>
            </a:fld>
            <a:endParaRPr lang="en-US" dirty="0"/>
          </a:p>
        </p:txBody>
      </p:sp>
    </p:spTree>
    <p:extLst>
      <p:ext uri="{BB962C8B-B14F-4D97-AF65-F5344CB8AC3E}">
        <p14:creationId xmlns:p14="http://schemas.microsoft.com/office/powerpoint/2010/main" val="25629355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33</a:t>
            </a:fld>
            <a:endParaRPr lang="en-US" dirty="0"/>
          </a:p>
        </p:txBody>
      </p:sp>
    </p:spTree>
    <p:extLst>
      <p:ext uri="{BB962C8B-B14F-4D97-AF65-F5344CB8AC3E}">
        <p14:creationId xmlns:p14="http://schemas.microsoft.com/office/powerpoint/2010/main" val="3563305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34</a:t>
            </a:fld>
            <a:endParaRPr lang="en-US" dirty="0"/>
          </a:p>
        </p:txBody>
      </p:sp>
    </p:spTree>
    <p:extLst>
      <p:ext uri="{BB962C8B-B14F-4D97-AF65-F5344CB8AC3E}">
        <p14:creationId xmlns:p14="http://schemas.microsoft.com/office/powerpoint/2010/main" val="25229370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3C39BD46-8A26-034E-B3C6-B31F301B3D2B}" type="slidenum">
              <a:rPr lang="en-US" smtClean="0"/>
              <a:t>35</a:t>
            </a:fld>
            <a:endParaRPr lang="en-US" dirty="0"/>
          </a:p>
        </p:txBody>
      </p:sp>
    </p:spTree>
    <p:extLst>
      <p:ext uri="{BB962C8B-B14F-4D97-AF65-F5344CB8AC3E}">
        <p14:creationId xmlns:p14="http://schemas.microsoft.com/office/powerpoint/2010/main" val="6724379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36</a:t>
            </a:fld>
            <a:endParaRPr lang="en-US" dirty="0"/>
          </a:p>
        </p:txBody>
      </p:sp>
    </p:spTree>
    <p:extLst>
      <p:ext uri="{BB962C8B-B14F-4D97-AF65-F5344CB8AC3E}">
        <p14:creationId xmlns:p14="http://schemas.microsoft.com/office/powerpoint/2010/main" val="138689535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37</a:t>
            </a:fld>
            <a:endParaRPr lang="en-US" dirty="0"/>
          </a:p>
        </p:txBody>
      </p:sp>
    </p:spTree>
    <p:extLst>
      <p:ext uri="{BB962C8B-B14F-4D97-AF65-F5344CB8AC3E}">
        <p14:creationId xmlns:p14="http://schemas.microsoft.com/office/powerpoint/2010/main" val="10213394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38</a:t>
            </a:fld>
            <a:endParaRPr lang="en-US" dirty="0"/>
          </a:p>
        </p:txBody>
      </p:sp>
    </p:spTree>
    <p:extLst>
      <p:ext uri="{BB962C8B-B14F-4D97-AF65-F5344CB8AC3E}">
        <p14:creationId xmlns:p14="http://schemas.microsoft.com/office/powerpoint/2010/main" val="43460499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39</a:t>
            </a:fld>
            <a:endParaRPr lang="en-US" dirty="0"/>
          </a:p>
        </p:txBody>
      </p:sp>
    </p:spTree>
    <p:extLst>
      <p:ext uri="{BB962C8B-B14F-4D97-AF65-F5344CB8AC3E}">
        <p14:creationId xmlns:p14="http://schemas.microsoft.com/office/powerpoint/2010/main" val="3096128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a:t>
            </a:fld>
            <a:endParaRPr lang="en-US" dirty="0"/>
          </a:p>
        </p:txBody>
      </p:sp>
    </p:spTree>
    <p:extLst>
      <p:ext uri="{BB962C8B-B14F-4D97-AF65-F5344CB8AC3E}">
        <p14:creationId xmlns:p14="http://schemas.microsoft.com/office/powerpoint/2010/main" val="10081292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40</a:t>
            </a:fld>
            <a:endParaRPr lang="en-US" dirty="0"/>
          </a:p>
        </p:txBody>
      </p:sp>
    </p:spTree>
    <p:extLst>
      <p:ext uri="{BB962C8B-B14F-4D97-AF65-F5344CB8AC3E}">
        <p14:creationId xmlns:p14="http://schemas.microsoft.com/office/powerpoint/2010/main" val="2235321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41</a:t>
            </a:fld>
            <a:endParaRPr lang="en-US" dirty="0"/>
          </a:p>
        </p:txBody>
      </p:sp>
    </p:spTree>
    <p:extLst>
      <p:ext uri="{BB962C8B-B14F-4D97-AF65-F5344CB8AC3E}">
        <p14:creationId xmlns:p14="http://schemas.microsoft.com/office/powerpoint/2010/main" val="42917292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42</a:t>
            </a:fld>
            <a:endParaRPr lang="en-US" dirty="0"/>
          </a:p>
        </p:txBody>
      </p:sp>
    </p:spTree>
    <p:extLst>
      <p:ext uri="{BB962C8B-B14F-4D97-AF65-F5344CB8AC3E}">
        <p14:creationId xmlns:p14="http://schemas.microsoft.com/office/powerpoint/2010/main" val="10044966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43</a:t>
            </a:fld>
            <a:endParaRPr lang="en-US" dirty="0"/>
          </a:p>
        </p:txBody>
      </p:sp>
    </p:spTree>
    <p:extLst>
      <p:ext uri="{BB962C8B-B14F-4D97-AF65-F5344CB8AC3E}">
        <p14:creationId xmlns:p14="http://schemas.microsoft.com/office/powerpoint/2010/main" val="2168607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44</a:t>
            </a:fld>
            <a:endParaRPr lang="en-US" dirty="0"/>
          </a:p>
        </p:txBody>
      </p:sp>
    </p:spTree>
    <p:extLst>
      <p:ext uri="{BB962C8B-B14F-4D97-AF65-F5344CB8AC3E}">
        <p14:creationId xmlns:p14="http://schemas.microsoft.com/office/powerpoint/2010/main" val="12659703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45</a:t>
            </a:fld>
            <a:endParaRPr lang="en-US" dirty="0"/>
          </a:p>
        </p:txBody>
      </p:sp>
    </p:spTree>
    <p:extLst>
      <p:ext uri="{BB962C8B-B14F-4D97-AF65-F5344CB8AC3E}">
        <p14:creationId xmlns:p14="http://schemas.microsoft.com/office/powerpoint/2010/main" val="236737755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46</a:t>
            </a:fld>
            <a:endParaRPr lang="en-US" dirty="0"/>
          </a:p>
        </p:txBody>
      </p:sp>
    </p:spTree>
    <p:extLst>
      <p:ext uri="{BB962C8B-B14F-4D97-AF65-F5344CB8AC3E}">
        <p14:creationId xmlns:p14="http://schemas.microsoft.com/office/powerpoint/2010/main" val="127921001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47</a:t>
            </a:fld>
            <a:endParaRPr lang="en-US" dirty="0"/>
          </a:p>
        </p:txBody>
      </p:sp>
    </p:spTree>
    <p:extLst>
      <p:ext uri="{BB962C8B-B14F-4D97-AF65-F5344CB8AC3E}">
        <p14:creationId xmlns:p14="http://schemas.microsoft.com/office/powerpoint/2010/main" val="282142318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48</a:t>
            </a:fld>
            <a:endParaRPr lang="en-US" dirty="0"/>
          </a:p>
        </p:txBody>
      </p:sp>
    </p:spTree>
    <p:extLst>
      <p:ext uri="{BB962C8B-B14F-4D97-AF65-F5344CB8AC3E}">
        <p14:creationId xmlns:p14="http://schemas.microsoft.com/office/powerpoint/2010/main" val="26712790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39BD46-8A26-034E-B3C6-B31F301B3D2B}" type="slidenum">
              <a:rPr lang="en-US" smtClean="0"/>
              <a:t>49</a:t>
            </a:fld>
            <a:endParaRPr lang="en-US" dirty="0"/>
          </a:p>
        </p:txBody>
      </p:sp>
    </p:spTree>
    <p:extLst>
      <p:ext uri="{BB962C8B-B14F-4D97-AF65-F5344CB8AC3E}">
        <p14:creationId xmlns:p14="http://schemas.microsoft.com/office/powerpoint/2010/main" val="1889145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5</a:t>
            </a:fld>
            <a:endParaRPr lang="en-US" dirty="0"/>
          </a:p>
        </p:txBody>
      </p:sp>
    </p:spTree>
    <p:extLst>
      <p:ext uri="{BB962C8B-B14F-4D97-AF65-F5344CB8AC3E}">
        <p14:creationId xmlns:p14="http://schemas.microsoft.com/office/powerpoint/2010/main" val="272672892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C39BD46-8A26-034E-B3C6-B31F301B3D2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0990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3C39BD46-8A26-034E-B3C6-B31F301B3D2B}" type="slidenum">
              <a:rPr lang="en-US" smtClean="0"/>
              <a:t>6</a:t>
            </a:fld>
            <a:endParaRPr lang="en-US" dirty="0"/>
          </a:p>
        </p:txBody>
      </p:sp>
    </p:spTree>
    <p:extLst>
      <p:ext uri="{BB962C8B-B14F-4D97-AF65-F5344CB8AC3E}">
        <p14:creationId xmlns:p14="http://schemas.microsoft.com/office/powerpoint/2010/main" val="628087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7</a:t>
            </a:fld>
            <a:endParaRPr lang="en-US" dirty="0"/>
          </a:p>
        </p:txBody>
      </p:sp>
    </p:spTree>
    <p:extLst>
      <p:ext uri="{BB962C8B-B14F-4D97-AF65-F5344CB8AC3E}">
        <p14:creationId xmlns:p14="http://schemas.microsoft.com/office/powerpoint/2010/main" val="2620636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8</a:t>
            </a:fld>
            <a:endParaRPr lang="en-US" dirty="0"/>
          </a:p>
        </p:txBody>
      </p:sp>
    </p:spTree>
    <p:extLst>
      <p:ext uri="{BB962C8B-B14F-4D97-AF65-F5344CB8AC3E}">
        <p14:creationId xmlns:p14="http://schemas.microsoft.com/office/powerpoint/2010/main" val="3433464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39BD46-8A26-034E-B3C6-B31F301B3D2B}" type="slidenum">
              <a:rPr lang="en-US" smtClean="0"/>
              <a:t>9</a:t>
            </a:fld>
            <a:endParaRPr lang="en-US" dirty="0"/>
          </a:p>
        </p:txBody>
      </p:sp>
    </p:spTree>
    <p:extLst>
      <p:ext uri="{BB962C8B-B14F-4D97-AF65-F5344CB8AC3E}">
        <p14:creationId xmlns:p14="http://schemas.microsoft.com/office/powerpoint/2010/main" val="39948969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4.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7.png"/><Relationship Id="rId2" Type="http://schemas.openxmlformats.org/officeDocument/2006/relationships/image" Target="../media/image21.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24.png"/><Relationship Id="rId4" Type="http://schemas.openxmlformats.org/officeDocument/2006/relationships/image" Target="../media/image23.png"/></Relationships>
</file>

<file path=ppt/slideLayouts/_rels/slideLayout32.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6.png"/><Relationship Id="rId18" Type="http://schemas.openxmlformats.org/officeDocument/2006/relationships/image" Target="../media/image41.png"/><Relationship Id="rId3" Type="http://schemas.openxmlformats.org/officeDocument/2006/relationships/image" Target="../media/image26.png"/><Relationship Id="rId21" Type="http://schemas.openxmlformats.org/officeDocument/2006/relationships/image" Target="../media/image44.png"/><Relationship Id="rId7" Type="http://schemas.openxmlformats.org/officeDocument/2006/relationships/image" Target="../media/image30.png"/><Relationship Id="rId12" Type="http://schemas.openxmlformats.org/officeDocument/2006/relationships/image" Target="../media/image35.png"/><Relationship Id="rId17" Type="http://schemas.openxmlformats.org/officeDocument/2006/relationships/image" Target="../media/image40.png"/><Relationship Id="rId2" Type="http://schemas.openxmlformats.org/officeDocument/2006/relationships/image" Target="../media/image25.png"/><Relationship Id="rId16" Type="http://schemas.openxmlformats.org/officeDocument/2006/relationships/image" Target="../media/image39.png"/><Relationship Id="rId20" Type="http://schemas.openxmlformats.org/officeDocument/2006/relationships/image" Target="../media/image43.png"/><Relationship Id="rId1" Type="http://schemas.openxmlformats.org/officeDocument/2006/relationships/slideMaster" Target="../slideMasters/slideMaster1.xml"/><Relationship Id="rId6" Type="http://schemas.openxmlformats.org/officeDocument/2006/relationships/image" Target="../media/image29.png"/><Relationship Id="rId11" Type="http://schemas.openxmlformats.org/officeDocument/2006/relationships/image" Target="../media/image34.png"/><Relationship Id="rId5" Type="http://schemas.openxmlformats.org/officeDocument/2006/relationships/image" Target="../media/image28.png"/><Relationship Id="rId15" Type="http://schemas.openxmlformats.org/officeDocument/2006/relationships/image" Target="../media/image38.png"/><Relationship Id="rId10" Type="http://schemas.openxmlformats.org/officeDocument/2006/relationships/image" Target="../media/image33.png"/><Relationship Id="rId19" Type="http://schemas.openxmlformats.org/officeDocument/2006/relationships/image" Target="../media/image42.png"/><Relationship Id="rId4" Type="http://schemas.openxmlformats.org/officeDocument/2006/relationships/image" Target="../media/image27.png"/><Relationship Id="rId9" Type="http://schemas.openxmlformats.org/officeDocument/2006/relationships/image" Target="../media/image32.png"/><Relationship Id="rId14" Type="http://schemas.openxmlformats.org/officeDocument/2006/relationships/image" Target="../media/image37.png"/><Relationship Id="rId22" Type="http://schemas.openxmlformats.org/officeDocument/2006/relationships/image" Target="../media/image45.png"/></Relationships>
</file>

<file path=ppt/slideLayouts/_rels/slideLayout33.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7.png"/><Relationship Id="rId18" Type="http://schemas.openxmlformats.org/officeDocument/2006/relationships/image" Target="../media/image62.png"/><Relationship Id="rId3" Type="http://schemas.openxmlformats.org/officeDocument/2006/relationships/image" Target="../media/image47.png"/><Relationship Id="rId21" Type="http://schemas.openxmlformats.org/officeDocument/2006/relationships/image" Target="../media/image65.png"/><Relationship Id="rId7" Type="http://schemas.openxmlformats.org/officeDocument/2006/relationships/image" Target="../media/image51.png"/><Relationship Id="rId12" Type="http://schemas.openxmlformats.org/officeDocument/2006/relationships/image" Target="../media/image56.png"/><Relationship Id="rId17" Type="http://schemas.openxmlformats.org/officeDocument/2006/relationships/image" Target="../media/image61.png"/><Relationship Id="rId2" Type="http://schemas.openxmlformats.org/officeDocument/2006/relationships/image" Target="../media/image46.png"/><Relationship Id="rId16" Type="http://schemas.openxmlformats.org/officeDocument/2006/relationships/image" Target="../media/image60.png"/><Relationship Id="rId20" Type="http://schemas.openxmlformats.org/officeDocument/2006/relationships/image" Target="../media/image64.png"/><Relationship Id="rId1" Type="http://schemas.openxmlformats.org/officeDocument/2006/relationships/slideMaster" Target="../slideMasters/slideMaster1.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59.png"/><Relationship Id="rId10" Type="http://schemas.openxmlformats.org/officeDocument/2006/relationships/image" Target="../media/image54.png"/><Relationship Id="rId19" Type="http://schemas.openxmlformats.org/officeDocument/2006/relationships/image" Target="../media/image63.png"/><Relationship Id="rId4" Type="http://schemas.openxmlformats.org/officeDocument/2006/relationships/image" Target="../media/image48.png"/><Relationship Id="rId9" Type="http://schemas.openxmlformats.org/officeDocument/2006/relationships/image" Target="../media/image53.png"/><Relationship Id="rId14" Type="http://schemas.openxmlformats.org/officeDocument/2006/relationships/image" Target="../media/image58.png"/><Relationship Id="rId22" Type="http://schemas.openxmlformats.org/officeDocument/2006/relationships/image" Target="../media/image66.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9.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2.png"/><Relationship Id="rId4" Type="http://schemas.openxmlformats.org/officeDocument/2006/relationships/image" Target="../media/image1.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Option 1">
    <p:bg>
      <p:bgPr>
        <a:solidFill>
          <a:schemeClr val="tx1"/>
        </a:solidFill>
        <a:effectLst/>
      </p:bgPr>
    </p:bg>
    <p:spTree>
      <p:nvGrpSpPr>
        <p:cNvPr id="1" name=""/>
        <p:cNvGrpSpPr/>
        <p:nvPr/>
      </p:nvGrpSpPr>
      <p:grpSpPr>
        <a:xfrm>
          <a:off x="0" y="0"/>
          <a:ext cx="0" cy="0"/>
          <a:chOff x="0" y="0"/>
          <a:chExt cx="0" cy="0"/>
        </a:xfrm>
      </p:grpSpPr>
      <p:sp>
        <p:nvSpPr>
          <p:cNvPr id="61"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bg1"/>
                </a:solidFill>
              </a:defRPr>
            </a:lvl1pPr>
          </a:lstStyle>
          <a:p>
            <a:pPr lvl="0"/>
            <a:r>
              <a:rPr lang="en-US" dirty="0"/>
              <a:t>Presentation Subtitle</a:t>
            </a:r>
          </a:p>
        </p:txBody>
      </p:sp>
      <p:sp>
        <p:nvSpPr>
          <p:cNvPr id="62"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bg1"/>
                </a:solidFill>
              </a:defRPr>
            </a:lvl1pPr>
          </a:lstStyle>
          <a:p>
            <a:pPr lvl="0"/>
            <a:r>
              <a:rPr lang="en-US" dirty="0"/>
              <a:t>Date</a:t>
            </a:r>
          </a:p>
        </p:txBody>
      </p:sp>
      <p:sp>
        <p:nvSpPr>
          <p:cNvPr id="9"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bg1"/>
                </a:solidFill>
              </a:defRPr>
            </a:lvl1pPr>
          </a:lstStyle>
          <a:p>
            <a:r>
              <a:rPr lang="en-US" dirty="0"/>
              <a:t>Presentation Title</a:t>
            </a:r>
          </a:p>
        </p:txBody>
      </p:sp>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970921" y="-1286493"/>
            <a:ext cx="9356261" cy="6081767"/>
          </a:xfrm>
          <a:prstGeom prst="rect">
            <a:avLst/>
          </a:prstGeom>
        </p:spPr>
      </p:pic>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6501282">
            <a:off x="7892508" y="-1412569"/>
            <a:ext cx="4792040" cy="3114927"/>
          </a:xfrm>
          <a:prstGeom prst="rect">
            <a:avLst/>
          </a:prstGeom>
        </p:spPr>
      </p:pic>
      <p:sp>
        <p:nvSpPr>
          <p:cNvPr id="14"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7608168" y="2640437"/>
            <a:ext cx="3744416" cy="3744517"/>
          </a:xfrm>
          <a:prstGeom prst="roundRect">
            <a:avLst>
              <a:gd name="adj" fmla="val 50000"/>
            </a:avLst>
          </a:prstGeom>
          <a:solidFill>
            <a:schemeClr val="tx2">
              <a:lumMod val="20000"/>
              <a:lumOff val="80000"/>
            </a:schemeClr>
          </a:solidFill>
        </p:spPr>
        <p:txBody>
          <a:bodyPr/>
          <a:lstStyle/>
          <a:p>
            <a:r>
              <a:rPr lang="en-US" dirty="0"/>
              <a:t>Drag picture to placeholder or click icon to add</a:t>
            </a:r>
          </a:p>
        </p:txBody>
      </p:sp>
      <p:pic>
        <p:nvPicPr>
          <p:cNvPr id="13" name="Picture 12">
            <a:extLst>
              <a:ext uri="{FF2B5EF4-FFF2-40B4-BE49-F238E27FC236}">
                <a16:creationId xmlns:a16="http://schemas.microsoft.com/office/drawing/2014/main" id="{5C319084-DE21-2E4C-B433-0F14C0B7D17E}"/>
              </a:ext>
            </a:extLst>
          </p:cNvPr>
          <p:cNvPicPr>
            <a:picLocks noChangeAspect="1"/>
          </p:cNvPicPr>
          <p:nvPr userDrawn="1"/>
        </p:nvPicPr>
        <p:blipFill>
          <a:blip r:embed="rId4"/>
          <a:stretch>
            <a:fillRect/>
          </a:stretch>
        </p:blipFill>
        <p:spPr>
          <a:xfrm>
            <a:off x="769497" y="5517231"/>
            <a:ext cx="2596869" cy="915290"/>
          </a:xfrm>
          <a:prstGeom prst="rect">
            <a:avLst/>
          </a:prstGeom>
        </p:spPr>
      </p:pic>
    </p:spTree>
    <p:extLst>
      <p:ext uri="{BB962C8B-B14F-4D97-AF65-F5344CB8AC3E}">
        <p14:creationId xmlns:p14="http://schemas.microsoft.com/office/powerpoint/2010/main" val="32043696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eneral Slide - Guiding Light White">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E2A98F99-F75D-3E4F-8693-878E85AA9FFC}"/>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9" name="Content Placeholder 7">
            <a:extLst>
              <a:ext uri="{FF2B5EF4-FFF2-40B4-BE49-F238E27FC236}">
                <a16:creationId xmlns:a16="http://schemas.microsoft.com/office/drawing/2014/main" id="{0DE303A4-0AC0-C546-8A99-027010CDB9D5}"/>
              </a:ext>
            </a:extLst>
          </p:cNvPr>
          <p:cNvSpPr>
            <a:spLocks noGrp="1"/>
          </p:cNvSpPr>
          <p:nvPr>
            <p:ph sz="quarter" idx="18"/>
          </p:nvPr>
        </p:nvSpPr>
        <p:spPr>
          <a:xfrm>
            <a:off x="623392" y="1885891"/>
            <a:ext cx="7416824" cy="4465637"/>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1" name="Straight Connector 10">
            <a:extLst>
              <a:ext uri="{FF2B5EF4-FFF2-40B4-BE49-F238E27FC236}">
                <a16:creationId xmlns:a16="http://schemas.microsoft.com/office/drawing/2014/main" id="{CA15CD05-B843-FD47-A89F-CB1323A594CE}"/>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605869" y="-1436718"/>
            <a:ext cx="9438617" cy="6137875"/>
          </a:xfrm>
          <a:prstGeom prst="rect">
            <a:avLst/>
          </a:prstGeom>
        </p:spPr>
      </p:pic>
    </p:spTree>
    <p:extLst>
      <p:ext uri="{BB962C8B-B14F-4D97-AF65-F5344CB8AC3E}">
        <p14:creationId xmlns:p14="http://schemas.microsoft.com/office/powerpoint/2010/main" val="2027262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eneral Slide - Guiding Light Blue">
    <p:bg>
      <p:bgPr>
        <a:solidFill>
          <a:schemeClr val="tx1"/>
        </a:solidFill>
        <a:effectLst/>
      </p:bgPr>
    </p:bg>
    <p:spTree>
      <p:nvGrpSpPr>
        <p:cNvPr id="1" name=""/>
        <p:cNvGrpSpPr/>
        <p:nvPr/>
      </p:nvGrpSpPr>
      <p:grpSpPr>
        <a:xfrm>
          <a:off x="0" y="0"/>
          <a:ext cx="0" cy="0"/>
          <a:chOff x="0" y="0"/>
          <a:chExt cx="0" cy="0"/>
        </a:xfrm>
      </p:grpSpPr>
      <p:sp>
        <p:nvSpPr>
          <p:cNvPr id="7" name="Title Placeholder 1">
            <a:extLst>
              <a:ext uri="{FF2B5EF4-FFF2-40B4-BE49-F238E27FC236}">
                <a16:creationId xmlns:a16="http://schemas.microsoft.com/office/drawing/2014/main" id="{E2A98F99-F75D-3E4F-8693-878E85AA9FFC}"/>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9" name="Content Placeholder 7">
            <a:extLst>
              <a:ext uri="{FF2B5EF4-FFF2-40B4-BE49-F238E27FC236}">
                <a16:creationId xmlns:a16="http://schemas.microsoft.com/office/drawing/2014/main" id="{0DE303A4-0AC0-C546-8A99-027010CDB9D5}"/>
              </a:ext>
            </a:extLst>
          </p:cNvPr>
          <p:cNvSpPr>
            <a:spLocks noGrp="1"/>
          </p:cNvSpPr>
          <p:nvPr>
            <p:ph sz="quarter" idx="18"/>
          </p:nvPr>
        </p:nvSpPr>
        <p:spPr>
          <a:xfrm>
            <a:off x="623392" y="1885891"/>
            <a:ext cx="7416824"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1" name="Straight Connector 10">
            <a:extLst>
              <a:ext uri="{FF2B5EF4-FFF2-40B4-BE49-F238E27FC236}">
                <a16:creationId xmlns:a16="http://schemas.microsoft.com/office/drawing/2014/main" id="{CA15CD05-B843-FD47-A89F-CB1323A594CE}"/>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487029" y="-3585861"/>
            <a:ext cx="11728704" cy="8190281"/>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eneral Slide - Photos Light Whit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1885891"/>
            <a:ext cx="7416824"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225E854A-52CD-D548-9B7F-59D77A2ACC48}"/>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691001" y="-1302452"/>
            <a:ext cx="9356261" cy="6081767"/>
          </a:xfrm>
          <a:prstGeom prst="rect">
            <a:avLst/>
          </a:prstGeom>
        </p:spPr>
      </p:pic>
      <p:sp>
        <p:nvSpPr>
          <p:cNvPr id="11"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8328248" y="2677523"/>
            <a:ext cx="3744416" cy="3744517"/>
          </a:xfrm>
          <a:prstGeom prst="roundRect">
            <a:avLst>
              <a:gd name="adj" fmla="val 50000"/>
            </a:avLst>
          </a:prstGeom>
          <a:solidFill>
            <a:schemeClr val="tx2">
              <a:lumMod val="40000"/>
              <a:lumOff val="60000"/>
            </a:schemeClr>
          </a:solidFill>
        </p:spPr>
        <p:txBody>
          <a:bodyPr/>
          <a:lstStyle/>
          <a:p>
            <a:r>
              <a:rPr lang="en-US" dirty="0"/>
              <a:t>Drag picture to placeholder or click icon to add</a:t>
            </a:r>
          </a:p>
        </p:txBody>
      </p:sp>
    </p:spTree>
    <p:extLst>
      <p:ext uri="{BB962C8B-B14F-4D97-AF65-F5344CB8AC3E}">
        <p14:creationId xmlns:p14="http://schemas.microsoft.com/office/powerpoint/2010/main" val="1735035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eneral Slide - Photo Light Blue">
    <p:bg>
      <p:bgPr>
        <a:solidFill>
          <a:schemeClr val="tx1"/>
        </a:solidFill>
        <a:effectLst/>
      </p:bgPr>
    </p:bg>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1885891"/>
            <a:ext cx="7416824"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a:extLst>
              <a:ext uri="{FF2B5EF4-FFF2-40B4-BE49-F238E27FC236}">
                <a16:creationId xmlns:a16="http://schemas.microsoft.com/office/drawing/2014/main" id="{225E854A-52CD-D548-9B7F-59D77A2ACC48}"/>
              </a:ext>
            </a:extLst>
          </p:cNvPr>
          <p:cNvCxnSpPr>
            <a:cxnSpLocks/>
          </p:cNvCxnSpPr>
          <p:nvPr userDrawn="1"/>
        </p:nvCxnSpPr>
        <p:spPr>
          <a:xfrm>
            <a:off x="623392" y="1628800"/>
            <a:ext cx="7416824"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6691001" y="-1302452"/>
            <a:ext cx="9356261" cy="6081767"/>
          </a:xfrm>
          <a:prstGeom prst="rect">
            <a:avLst/>
          </a:prstGeom>
        </p:spPr>
      </p:pic>
      <p:sp>
        <p:nvSpPr>
          <p:cNvPr id="11"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8328248" y="2677523"/>
            <a:ext cx="3744416" cy="3744517"/>
          </a:xfrm>
          <a:prstGeom prst="roundRect">
            <a:avLst>
              <a:gd name="adj" fmla="val 50000"/>
            </a:avLst>
          </a:prstGeom>
          <a:solidFill>
            <a:schemeClr val="tx2">
              <a:lumMod val="40000"/>
              <a:lumOff val="60000"/>
            </a:schemeClr>
          </a:solidFill>
        </p:spPr>
        <p:txBody>
          <a:bodyPr/>
          <a:lstStyle/>
          <a:p>
            <a:r>
              <a:rPr lang="en-US" dirty="0"/>
              <a:t>Drag picture to placeholder or click icon to add</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lumn Slide A">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2564904"/>
            <a:ext cx="4896544" cy="37753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7">
            <a:extLst>
              <a:ext uri="{FF2B5EF4-FFF2-40B4-BE49-F238E27FC236}">
                <a16:creationId xmlns:a16="http://schemas.microsoft.com/office/drawing/2014/main" id="{9F429847-4C00-264D-B15C-CF6DE26ED09C}"/>
              </a:ext>
            </a:extLst>
          </p:cNvPr>
          <p:cNvSpPr>
            <a:spLocks noGrp="1"/>
          </p:cNvSpPr>
          <p:nvPr>
            <p:ph sz="quarter" idx="19"/>
          </p:nvPr>
        </p:nvSpPr>
        <p:spPr>
          <a:xfrm>
            <a:off x="6671568" y="2564904"/>
            <a:ext cx="4896544" cy="37753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2">
            <a:extLst>
              <a:ext uri="{FF2B5EF4-FFF2-40B4-BE49-F238E27FC236}">
                <a16:creationId xmlns:a16="http://schemas.microsoft.com/office/drawing/2014/main" id="{9DAAAD05-622C-3743-B49A-9725B7CA355D}"/>
              </a:ext>
            </a:extLst>
          </p:cNvPr>
          <p:cNvSpPr>
            <a:spLocks noGrp="1"/>
          </p:cNvSpPr>
          <p:nvPr>
            <p:ph type="body" sz="quarter" idx="20" hasCustomPrompt="1"/>
          </p:nvPr>
        </p:nvSpPr>
        <p:spPr>
          <a:xfrm>
            <a:off x="623888" y="1988840"/>
            <a:ext cx="4895850" cy="504825"/>
          </a:xfrm>
        </p:spPr>
        <p:txBody>
          <a:bodyPr>
            <a:normAutofit/>
          </a:bodyPr>
          <a:lstStyle>
            <a:lvl1pPr marL="0" indent="0">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14" name="Text Placeholder 12">
            <a:extLst>
              <a:ext uri="{FF2B5EF4-FFF2-40B4-BE49-F238E27FC236}">
                <a16:creationId xmlns:a16="http://schemas.microsoft.com/office/drawing/2014/main" id="{4C2A6303-484A-6D40-995A-6383CE5E3EBF}"/>
              </a:ext>
            </a:extLst>
          </p:cNvPr>
          <p:cNvSpPr>
            <a:spLocks noGrp="1"/>
          </p:cNvSpPr>
          <p:nvPr>
            <p:ph type="body" sz="quarter" idx="21" hasCustomPrompt="1"/>
          </p:nvPr>
        </p:nvSpPr>
        <p:spPr>
          <a:xfrm>
            <a:off x="6661554" y="1988840"/>
            <a:ext cx="4895850" cy="504825"/>
          </a:xfrm>
        </p:spPr>
        <p:txBody>
          <a:bodyPr>
            <a:normAutofit/>
          </a:bodyPr>
          <a:lstStyle>
            <a:lvl1pPr marL="0" indent="0">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23" name="Title Placeholder 1">
            <a:extLst>
              <a:ext uri="{FF2B5EF4-FFF2-40B4-BE49-F238E27FC236}">
                <a16:creationId xmlns:a16="http://schemas.microsoft.com/office/drawing/2014/main" id="{494BD0B2-3ECB-9047-9B5F-B37491A938D7}"/>
              </a:ext>
            </a:extLst>
          </p:cNvPr>
          <p:cNvSpPr>
            <a:spLocks noGrp="1"/>
          </p:cNvSpPr>
          <p:nvPr>
            <p:ph type="title" hasCustomPrompt="1"/>
          </p:nvPr>
        </p:nvSpPr>
        <p:spPr>
          <a:xfrm>
            <a:off x="623392" y="365125"/>
            <a:ext cx="10945216"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cxnSp>
        <p:nvCxnSpPr>
          <p:cNvPr id="24" name="Straight Connector 23">
            <a:extLst>
              <a:ext uri="{FF2B5EF4-FFF2-40B4-BE49-F238E27FC236}">
                <a16:creationId xmlns:a16="http://schemas.microsoft.com/office/drawing/2014/main" id="{C67E9321-613E-A745-AE80-130996384FF5}"/>
              </a:ext>
            </a:extLst>
          </p:cNvPr>
          <p:cNvCxnSpPr>
            <a:cxnSpLocks/>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5465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 Column Slide">
    <p:spTree>
      <p:nvGrpSpPr>
        <p:cNvPr id="1" name=""/>
        <p:cNvGrpSpPr/>
        <p:nvPr/>
      </p:nvGrpSpPr>
      <p:grpSpPr>
        <a:xfrm>
          <a:off x="0" y="0"/>
          <a:ext cx="0" cy="0"/>
          <a:chOff x="0" y="0"/>
          <a:chExt cx="0" cy="0"/>
        </a:xfrm>
      </p:grpSpPr>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8003007" y="-384676"/>
            <a:ext cx="5047315" cy="3280861"/>
          </a:xfrm>
          <a:prstGeom prst="rect">
            <a:avLst/>
          </a:prstGeom>
        </p:spPr>
      </p:pic>
      <p:sp>
        <p:nvSpPr>
          <p:cNvPr id="13" name="Text Placeholder 12">
            <a:extLst>
              <a:ext uri="{FF2B5EF4-FFF2-40B4-BE49-F238E27FC236}">
                <a16:creationId xmlns:a16="http://schemas.microsoft.com/office/drawing/2014/main" id="{9DAAAD05-622C-3743-B49A-9725B7CA355D}"/>
              </a:ext>
            </a:extLst>
          </p:cNvPr>
          <p:cNvSpPr>
            <a:spLocks noGrp="1"/>
          </p:cNvSpPr>
          <p:nvPr>
            <p:ph type="body" sz="quarter" idx="20" hasCustomPrompt="1"/>
          </p:nvPr>
        </p:nvSpPr>
        <p:spPr>
          <a:xfrm>
            <a:off x="623888" y="3937686"/>
            <a:ext cx="3311899" cy="504825"/>
          </a:xfrm>
        </p:spPr>
        <p:txBody>
          <a:bodyPr>
            <a:normAutofit/>
          </a:bodyPr>
          <a:lstStyle>
            <a:lvl1pPr marL="0" indent="0" algn="ctr">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18" name="Picture Placeholder 3">
            <a:extLst>
              <a:ext uri="{FF2B5EF4-FFF2-40B4-BE49-F238E27FC236}">
                <a16:creationId xmlns:a16="http://schemas.microsoft.com/office/drawing/2014/main" id="{B7AAD27C-09C2-E247-9F5A-23D5969E6CB6}"/>
              </a:ext>
            </a:extLst>
          </p:cNvPr>
          <p:cNvSpPr>
            <a:spLocks noGrp="1"/>
          </p:cNvSpPr>
          <p:nvPr>
            <p:ph type="pic" sz="quarter" idx="25"/>
          </p:nvPr>
        </p:nvSpPr>
        <p:spPr>
          <a:xfrm>
            <a:off x="1290158" y="1717561"/>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dirty="0"/>
              <a:t>Drag picture to placeholder or click icon to add</a:t>
            </a:r>
          </a:p>
        </p:txBody>
      </p:sp>
      <p:sp>
        <p:nvSpPr>
          <p:cNvPr id="19" name="Picture Placeholder 4">
            <a:extLst>
              <a:ext uri="{FF2B5EF4-FFF2-40B4-BE49-F238E27FC236}">
                <a16:creationId xmlns:a16="http://schemas.microsoft.com/office/drawing/2014/main" id="{BA41C8BC-A0B9-DB49-B294-0CD50691F15C}"/>
              </a:ext>
            </a:extLst>
          </p:cNvPr>
          <p:cNvSpPr>
            <a:spLocks noGrp="1"/>
          </p:cNvSpPr>
          <p:nvPr>
            <p:ph type="pic" sz="quarter" idx="19"/>
          </p:nvPr>
        </p:nvSpPr>
        <p:spPr>
          <a:xfrm>
            <a:off x="5088196" y="1717561"/>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dirty="0"/>
              <a:t>Drag picture to placeholder or click icon to add</a:t>
            </a:r>
          </a:p>
        </p:txBody>
      </p:sp>
      <p:sp>
        <p:nvSpPr>
          <p:cNvPr id="20" name="Picture Placeholder 5">
            <a:extLst>
              <a:ext uri="{FF2B5EF4-FFF2-40B4-BE49-F238E27FC236}">
                <a16:creationId xmlns:a16="http://schemas.microsoft.com/office/drawing/2014/main" id="{2B192893-A08C-7542-B8C7-91CFF952A96C}"/>
              </a:ext>
            </a:extLst>
          </p:cNvPr>
          <p:cNvSpPr>
            <a:spLocks noGrp="1"/>
          </p:cNvSpPr>
          <p:nvPr>
            <p:ph type="pic" sz="quarter" idx="26"/>
          </p:nvPr>
        </p:nvSpPr>
        <p:spPr>
          <a:xfrm>
            <a:off x="8902371" y="1717561"/>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dirty="0"/>
              <a:t>Drag picture to placeholder or click icon to add</a:t>
            </a:r>
          </a:p>
        </p:txBody>
      </p:sp>
      <p:sp>
        <p:nvSpPr>
          <p:cNvPr id="22" name="Text Placeholder 16">
            <a:extLst>
              <a:ext uri="{FF2B5EF4-FFF2-40B4-BE49-F238E27FC236}">
                <a16:creationId xmlns:a16="http://schemas.microsoft.com/office/drawing/2014/main" id="{314BCBE2-0453-8A40-84E6-32C72576AFCB}"/>
              </a:ext>
            </a:extLst>
          </p:cNvPr>
          <p:cNvSpPr>
            <a:spLocks noGrp="1"/>
          </p:cNvSpPr>
          <p:nvPr>
            <p:ph type="body" sz="quarter" idx="16" hasCustomPrompt="1"/>
          </p:nvPr>
        </p:nvSpPr>
        <p:spPr>
          <a:xfrm>
            <a:off x="607755" y="4600785"/>
            <a:ext cx="3328031" cy="1852551"/>
          </a:xfrm>
          <a:prstGeom prst="rect">
            <a:avLst/>
          </a:prstGeom>
        </p:spPr>
        <p:txBody>
          <a:bodyPr>
            <a:normAutofit/>
          </a:bodyPr>
          <a:lstStyle>
            <a:lvl1pPr marL="0" indent="0" algn="ctr">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25" name="Text Placeholder 12">
            <a:extLst>
              <a:ext uri="{FF2B5EF4-FFF2-40B4-BE49-F238E27FC236}">
                <a16:creationId xmlns:a16="http://schemas.microsoft.com/office/drawing/2014/main" id="{59D41DDF-BCBF-944C-85B8-30D574F8E0FC}"/>
              </a:ext>
            </a:extLst>
          </p:cNvPr>
          <p:cNvSpPr>
            <a:spLocks noGrp="1"/>
          </p:cNvSpPr>
          <p:nvPr>
            <p:ph type="body" sz="quarter" idx="27" hasCustomPrompt="1"/>
          </p:nvPr>
        </p:nvSpPr>
        <p:spPr>
          <a:xfrm>
            <a:off x="8254225" y="3937686"/>
            <a:ext cx="3311899" cy="504825"/>
          </a:xfrm>
        </p:spPr>
        <p:txBody>
          <a:bodyPr>
            <a:normAutofit/>
          </a:bodyPr>
          <a:lstStyle>
            <a:lvl1pPr marL="0" indent="0" algn="ctr">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27" name="Text Placeholder 16">
            <a:extLst>
              <a:ext uri="{FF2B5EF4-FFF2-40B4-BE49-F238E27FC236}">
                <a16:creationId xmlns:a16="http://schemas.microsoft.com/office/drawing/2014/main" id="{10DFE0A3-A1A3-A346-9578-2F25999F345B}"/>
              </a:ext>
            </a:extLst>
          </p:cNvPr>
          <p:cNvSpPr>
            <a:spLocks noGrp="1"/>
          </p:cNvSpPr>
          <p:nvPr>
            <p:ph type="body" sz="quarter" idx="28" hasCustomPrompt="1"/>
          </p:nvPr>
        </p:nvSpPr>
        <p:spPr>
          <a:xfrm>
            <a:off x="8238092" y="4600785"/>
            <a:ext cx="3328031" cy="1852551"/>
          </a:xfrm>
          <a:prstGeom prst="rect">
            <a:avLst/>
          </a:prstGeom>
        </p:spPr>
        <p:txBody>
          <a:bodyPr>
            <a:normAutofit/>
          </a:bodyPr>
          <a:lstStyle>
            <a:lvl1pPr marL="0" indent="0" algn="ctr">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28" name="Text Placeholder 12">
            <a:extLst>
              <a:ext uri="{FF2B5EF4-FFF2-40B4-BE49-F238E27FC236}">
                <a16:creationId xmlns:a16="http://schemas.microsoft.com/office/drawing/2014/main" id="{E3FC49FC-D1B0-3C40-9D74-A708581D4919}"/>
              </a:ext>
            </a:extLst>
          </p:cNvPr>
          <p:cNvSpPr>
            <a:spLocks noGrp="1"/>
          </p:cNvSpPr>
          <p:nvPr>
            <p:ph type="body" sz="quarter" idx="29" hasCustomPrompt="1"/>
          </p:nvPr>
        </p:nvSpPr>
        <p:spPr>
          <a:xfrm>
            <a:off x="4440050" y="3937686"/>
            <a:ext cx="3311899" cy="504825"/>
          </a:xfrm>
        </p:spPr>
        <p:txBody>
          <a:bodyPr>
            <a:normAutofit/>
          </a:bodyPr>
          <a:lstStyle>
            <a:lvl1pPr marL="0" indent="0" algn="ctr">
              <a:buNone/>
              <a:defRPr sz="2800" b="1">
                <a:solidFill>
                  <a:schemeClr val="tx1"/>
                </a:solidFill>
              </a:defRPr>
            </a:lvl1pPr>
            <a:lvl2pPr marL="204788" indent="0">
              <a:buNone/>
              <a:defRPr/>
            </a:lvl2pPr>
            <a:lvl3pPr marL="461963" indent="0">
              <a:buNone/>
              <a:defRPr/>
            </a:lvl3pPr>
            <a:lvl4pPr marL="650875" indent="0">
              <a:buNone/>
              <a:defRPr/>
            </a:lvl4pPr>
            <a:lvl5pPr marL="857250" indent="0">
              <a:buNone/>
              <a:defRPr/>
            </a:lvl5pPr>
          </a:lstStyle>
          <a:p>
            <a:pPr lvl="0"/>
            <a:r>
              <a:rPr lang="en-US" dirty="0"/>
              <a:t>Subtitle</a:t>
            </a:r>
          </a:p>
        </p:txBody>
      </p:sp>
      <p:sp>
        <p:nvSpPr>
          <p:cNvPr id="29" name="Text Placeholder 16">
            <a:extLst>
              <a:ext uri="{FF2B5EF4-FFF2-40B4-BE49-F238E27FC236}">
                <a16:creationId xmlns:a16="http://schemas.microsoft.com/office/drawing/2014/main" id="{E8CAC316-8263-A543-A4C1-1276EF660268}"/>
              </a:ext>
            </a:extLst>
          </p:cNvPr>
          <p:cNvSpPr>
            <a:spLocks noGrp="1"/>
          </p:cNvSpPr>
          <p:nvPr>
            <p:ph type="body" sz="quarter" idx="30" hasCustomPrompt="1"/>
          </p:nvPr>
        </p:nvSpPr>
        <p:spPr>
          <a:xfrm>
            <a:off x="4423917" y="4600785"/>
            <a:ext cx="3328031" cy="1852551"/>
          </a:xfrm>
          <a:prstGeom prst="rect">
            <a:avLst/>
          </a:prstGeom>
        </p:spPr>
        <p:txBody>
          <a:bodyPr>
            <a:normAutofit/>
          </a:bodyPr>
          <a:lstStyle>
            <a:lvl1pPr marL="0" indent="0" algn="ctr">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7416824"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Tree>
    <p:extLst>
      <p:ext uri="{BB962C8B-B14F-4D97-AF65-F5344CB8AC3E}">
        <p14:creationId xmlns:p14="http://schemas.microsoft.com/office/powerpoint/2010/main" val="20266083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plit Layout A">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50049B7-519F-154B-9E14-282F371A8F98}"/>
              </a:ext>
            </a:extLst>
          </p:cNvPr>
          <p:cNvSpPr/>
          <p:nvPr userDrawn="1"/>
        </p:nvSpPr>
        <p:spPr>
          <a:xfrm>
            <a:off x="6095999" y="-2"/>
            <a:ext cx="6121755"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Placeholder 1">
            <a:extLst>
              <a:ext uri="{FF2B5EF4-FFF2-40B4-BE49-F238E27FC236}">
                <a16:creationId xmlns:a16="http://schemas.microsoft.com/office/drawing/2014/main" id="{6AD52657-9FF9-FB41-8D37-DD9B4580FBCA}"/>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5" name="Content Placeholder 7">
            <a:extLst>
              <a:ext uri="{FF2B5EF4-FFF2-40B4-BE49-F238E27FC236}">
                <a16:creationId xmlns:a16="http://schemas.microsoft.com/office/drawing/2014/main" id="{85221201-FC2B-8D48-A368-5BE3EEBE6820}"/>
              </a:ext>
            </a:extLst>
          </p:cNvPr>
          <p:cNvSpPr>
            <a:spLocks noGrp="1"/>
          </p:cNvSpPr>
          <p:nvPr>
            <p:ph sz="quarter" idx="18"/>
          </p:nvPr>
        </p:nvSpPr>
        <p:spPr>
          <a:xfrm>
            <a:off x="623392"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6" name="Straight Connector 5">
            <a:extLst>
              <a:ext uri="{FF2B5EF4-FFF2-40B4-BE49-F238E27FC236}">
                <a16:creationId xmlns:a16="http://schemas.microsoft.com/office/drawing/2014/main" id="{ACC098F1-582B-A346-A8E4-1DEF3F104423}"/>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Content Placeholder 7">
            <a:extLst>
              <a:ext uri="{FF2B5EF4-FFF2-40B4-BE49-F238E27FC236}">
                <a16:creationId xmlns:a16="http://schemas.microsoft.com/office/drawing/2014/main" id="{1D580428-81E5-3542-A722-B0D43D582F8D}"/>
              </a:ext>
            </a:extLst>
          </p:cNvPr>
          <p:cNvSpPr>
            <a:spLocks noGrp="1"/>
          </p:cNvSpPr>
          <p:nvPr>
            <p:ph sz="quarter" idx="19"/>
          </p:nvPr>
        </p:nvSpPr>
        <p:spPr>
          <a:xfrm>
            <a:off x="6600054" y="365125"/>
            <a:ext cx="5087890" cy="598640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949690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plit Layout B">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A43FC0F-A040-654C-88D2-B5C0A98500B6}"/>
              </a:ext>
            </a:extLst>
          </p:cNvPr>
          <p:cNvSpPr/>
          <p:nvPr userDrawn="1"/>
        </p:nvSpPr>
        <p:spPr>
          <a:xfrm>
            <a:off x="6095999" y="-2"/>
            <a:ext cx="6121755" cy="685800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750049B7-519F-154B-9E14-282F371A8F98}"/>
              </a:ext>
            </a:extLst>
          </p:cNvPr>
          <p:cNvSpPr/>
          <p:nvPr userDrawn="1"/>
        </p:nvSpPr>
        <p:spPr>
          <a:xfrm flipH="1">
            <a:off x="0" y="-2"/>
            <a:ext cx="6095999"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Placeholder 1">
            <a:extLst>
              <a:ext uri="{FF2B5EF4-FFF2-40B4-BE49-F238E27FC236}">
                <a16:creationId xmlns:a16="http://schemas.microsoft.com/office/drawing/2014/main" id="{6AD52657-9FF9-FB41-8D37-DD9B4580FBCA}"/>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5" name="Content Placeholder 7">
            <a:extLst>
              <a:ext uri="{FF2B5EF4-FFF2-40B4-BE49-F238E27FC236}">
                <a16:creationId xmlns:a16="http://schemas.microsoft.com/office/drawing/2014/main" id="{85221201-FC2B-8D48-A368-5BE3EEBE6820}"/>
              </a:ext>
            </a:extLst>
          </p:cNvPr>
          <p:cNvSpPr>
            <a:spLocks noGrp="1"/>
          </p:cNvSpPr>
          <p:nvPr>
            <p:ph sz="quarter" idx="18"/>
          </p:nvPr>
        </p:nvSpPr>
        <p:spPr>
          <a:xfrm>
            <a:off x="623392" y="1885891"/>
            <a:ext cx="4968552"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ACC098F1-582B-A346-A8E4-1DEF3F104423}"/>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7">
            <a:extLst>
              <a:ext uri="{FF2B5EF4-FFF2-40B4-BE49-F238E27FC236}">
                <a16:creationId xmlns:a16="http://schemas.microsoft.com/office/drawing/2014/main" id="{ACFA833A-3EF9-0D44-9CAD-12DDAC079302}"/>
              </a:ext>
            </a:extLst>
          </p:cNvPr>
          <p:cNvSpPr>
            <a:spLocks noGrp="1"/>
          </p:cNvSpPr>
          <p:nvPr>
            <p:ph sz="quarter" idx="19"/>
          </p:nvPr>
        </p:nvSpPr>
        <p:spPr>
          <a:xfrm>
            <a:off x="6600054" y="365125"/>
            <a:ext cx="5087890" cy="598640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569532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ignature Image Slide A">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9B006B0-5D77-B840-AACE-67E7BF74480F}"/>
              </a:ext>
            </a:extLst>
          </p:cNvPr>
          <p:cNvSpPr/>
          <p:nvPr userDrawn="1"/>
        </p:nvSpPr>
        <p:spPr>
          <a:xfrm flipH="1">
            <a:off x="9715029" y="-29498"/>
            <a:ext cx="2476971" cy="68874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itle Placeholder 1">
            <a:extLst>
              <a:ext uri="{FF2B5EF4-FFF2-40B4-BE49-F238E27FC236}">
                <a16:creationId xmlns:a16="http://schemas.microsoft.com/office/drawing/2014/main" id="{EFE2A748-4755-9E4F-8EF0-F8488764BDEB}"/>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17" name="Content Placeholder 7">
            <a:extLst>
              <a:ext uri="{FF2B5EF4-FFF2-40B4-BE49-F238E27FC236}">
                <a16:creationId xmlns:a16="http://schemas.microsoft.com/office/drawing/2014/main" id="{8D5D2CBE-A739-5C40-953E-26AE1CFA92D1}"/>
              </a:ext>
            </a:extLst>
          </p:cNvPr>
          <p:cNvSpPr>
            <a:spLocks noGrp="1"/>
          </p:cNvSpPr>
          <p:nvPr>
            <p:ph sz="quarter" idx="18"/>
          </p:nvPr>
        </p:nvSpPr>
        <p:spPr>
          <a:xfrm>
            <a:off x="623392"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9" name="Straight Connector 18">
            <a:extLst>
              <a:ext uri="{FF2B5EF4-FFF2-40B4-BE49-F238E27FC236}">
                <a16:creationId xmlns:a16="http://schemas.microsoft.com/office/drawing/2014/main" id="{356696B5-5DAA-F241-B6CD-4ECD54BC9979}"/>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Picture Placeholder 4">
            <a:extLst>
              <a:ext uri="{FF2B5EF4-FFF2-40B4-BE49-F238E27FC236}">
                <a16:creationId xmlns:a16="http://schemas.microsoft.com/office/drawing/2014/main" id="{BA41C8BC-A0B9-DB49-B294-0CD50691F15C}"/>
              </a:ext>
            </a:extLst>
          </p:cNvPr>
          <p:cNvSpPr>
            <a:spLocks noGrp="1"/>
          </p:cNvSpPr>
          <p:nvPr>
            <p:ph type="pic" sz="quarter" idx="19"/>
          </p:nvPr>
        </p:nvSpPr>
        <p:spPr>
          <a:xfrm>
            <a:off x="6474823" y="174045"/>
            <a:ext cx="6480412" cy="6480412"/>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dirty="0"/>
              <a:t>Drag picture to placeholder or click icon to add</a:t>
            </a:r>
          </a:p>
        </p:txBody>
      </p:sp>
    </p:spTree>
    <p:extLst>
      <p:ext uri="{BB962C8B-B14F-4D97-AF65-F5344CB8AC3E}">
        <p14:creationId xmlns:p14="http://schemas.microsoft.com/office/powerpoint/2010/main" val="2116235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ignature Image Slide B">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9B006B0-5D77-B840-AACE-67E7BF74480F}"/>
              </a:ext>
            </a:extLst>
          </p:cNvPr>
          <p:cNvSpPr/>
          <p:nvPr userDrawn="1"/>
        </p:nvSpPr>
        <p:spPr>
          <a:xfrm flipH="1">
            <a:off x="0" y="-29498"/>
            <a:ext cx="2476971" cy="68874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itle Placeholder 1">
            <a:extLst>
              <a:ext uri="{FF2B5EF4-FFF2-40B4-BE49-F238E27FC236}">
                <a16:creationId xmlns:a16="http://schemas.microsoft.com/office/drawing/2014/main" id="{EFE2A748-4755-9E4F-8EF0-F8488764BDEB}"/>
              </a:ext>
            </a:extLst>
          </p:cNvPr>
          <p:cNvSpPr>
            <a:spLocks noGrp="1"/>
          </p:cNvSpPr>
          <p:nvPr>
            <p:ph type="title" hasCustomPrompt="1"/>
          </p:nvPr>
        </p:nvSpPr>
        <p:spPr>
          <a:xfrm>
            <a:off x="6672064"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17" name="Content Placeholder 7">
            <a:extLst>
              <a:ext uri="{FF2B5EF4-FFF2-40B4-BE49-F238E27FC236}">
                <a16:creationId xmlns:a16="http://schemas.microsoft.com/office/drawing/2014/main" id="{8D5D2CBE-A739-5C40-953E-26AE1CFA92D1}"/>
              </a:ext>
            </a:extLst>
          </p:cNvPr>
          <p:cNvSpPr>
            <a:spLocks noGrp="1"/>
          </p:cNvSpPr>
          <p:nvPr>
            <p:ph sz="quarter" idx="18"/>
          </p:nvPr>
        </p:nvSpPr>
        <p:spPr>
          <a:xfrm>
            <a:off x="6672064"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9" name="Straight Connector 18">
            <a:extLst>
              <a:ext uri="{FF2B5EF4-FFF2-40B4-BE49-F238E27FC236}">
                <a16:creationId xmlns:a16="http://schemas.microsoft.com/office/drawing/2014/main" id="{356696B5-5DAA-F241-B6CD-4ECD54BC9979}"/>
              </a:ext>
            </a:extLst>
          </p:cNvPr>
          <p:cNvCxnSpPr>
            <a:cxnSpLocks/>
          </p:cNvCxnSpPr>
          <p:nvPr userDrawn="1"/>
        </p:nvCxnSpPr>
        <p:spPr>
          <a:xfrm>
            <a:off x="6672064"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Picture Placeholder 4">
            <a:extLst>
              <a:ext uri="{FF2B5EF4-FFF2-40B4-BE49-F238E27FC236}">
                <a16:creationId xmlns:a16="http://schemas.microsoft.com/office/drawing/2014/main" id="{BA41C8BC-A0B9-DB49-B294-0CD50691F15C}"/>
              </a:ext>
            </a:extLst>
          </p:cNvPr>
          <p:cNvSpPr>
            <a:spLocks noGrp="1"/>
          </p:cNvSpPr>
          <p:nvPr>
            <p:ph type="pic" sz="quarter" idx="19"/>
          </p:nvPr>
        </p:nvSpPr>
        <p:spPr>
          <a:xfrm>
            <a:off x="-763235" y="174045"/>
            <a:ext cx="6480412" cy="6480412"/>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dirty="0"/>
              <a:t>Drag picture to placeholder or click icon to add</a:t>
            </a:r>
          </a:p>
        </p:txBody>
      </p:sp>
    </p:spTree>
    <p:extLst>
      <p:ext uri="{BB962C8B-B14F-4D97-AF65-F5344CB8AC3E}">
        <p14:creationId xmlns:p14="http://schemas.microsoft.com/office/powerpoint/2010/main" val="3888839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Option 2">
    <p:bg>
      <p:bgPr>
        <a:solidFill>
          <a:schemeClr val="tx1"/>
        </a:solidFill>
        <a:effectLst/>
      </p:bgPr>
    </p:bg>
    <p:spTree>
      <p:nvGrpSpPr>
        <p:cNvPr id="1" name=""/>
        <p:cNvGrpSpPr/>
        <p:nvPr/>
      </p:nvGrpSpPr>
      <p:grpSpPr>
        <a:xfrm>
          <a:off x="0" y="0"/>
          <a:ext cx="0" cy="0"/>
          <a:chOff x="0" y="0"/>
          <a:chExt cx="0" cy="0"/>
        </a:xfrm>
      </p:grpSpPr>
      <p:sp>
        <p:nvSpPr>
          <p:cNvPr id="8"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bg1"/>
                </a:solidFill>
              </a:defRPr>
            </a:lvl1pPr>
          </a:lstStyle>
          <a:p>
            <a:pPr lvl="0"/>
            <a:r>
              <a:rPr lang="en-US" dirty="0"/>
              <a:t>Presentation Subtitle</a:t>
            </a:r>
          </a:p>
        </p:txBody>
      </p:sp>
      <p:sp>
        <p:nvSpPr>
          <p:cNvPr id="11"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bg1"/>
                </a:solidFill>
              </a:defRPr>
            </a:lvl1pPr>
          </a:lstStyle>
          <a:p>
            <a:pPr lvl="0"/>
            <a:r>
              <a:rPr lang="en-US" dirty="0"/>
              <a:t>Date</a:t>
            </a:r>
          </a:p>
        </p:txBody>
      </p:sp>
      <p:sp>
        <p:nvSpPr>
          <p:cNvPr id="12"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bg1"/>
                </a:solidFill>
              </a:defRPr>
            </a:lvl1pPr>
          </a:lstStyle>
          <a:p>
            <a:r>
              <a:rPr lang="en-US" dirty="0"/>
              <a:t>Presentation Title</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4731176" y="-4701662"/>
            <a:ext cx="13868207" cy="9014627"/>
          </a:xfrm>
          <a:prstGeom prst="rect">
            <a:avLst/>
          </a:prstGeom>
        </p:spPr>
      </p:pic>
      <p:sp>
        <p:nvSpPr>
          <p:cNvPr id="18"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7104112" y="1109299"/>
            <a:ext cx="5616000" cy="5616000"/>
          </a:xfrm>
          <a:prstGeom prst="roundRect">
            <a:avLst>
              <a:gd name="adj" fmla="val 50000"/>
            </a:avLst>
          </a:prstGeom>
          <a:solidFill>
            <a:schemeClr val="tx2">
              <a:lumMod val="20000"/>
              <a:lumOff val="80000"/>
            </a:schemeClr>
          </a:solidFill>
        </p:spPr>
        <p:txBody>
          <a:bodyPr/>
          <a:lstStyle/>
          <a:p>
            <a:r>
              <a:rPr lang="en-US" dirty="0"/>
              <a:t>Drag picture to placeholder or click icon to add</a:t>
            </a:r>
          </a:p>
        </p:txBody>
      </p:sp>
      <p:pic>
        <p:nvPicPr>
          <p:cNvPr id="9" name="Picture 8">
            <a:extLst>
              <a:ext uri="{FF2B5EF4-FFF2-40B4-BE49-F238E27FC236}">
                <a16:creationId xmlns:a16="http://schemas.microsoft.com/office/drawing/2014/main" id="{A629143F-1EDA-4747-93F9-B0DFB26FA5AC}"/>
              </a:ext>
            </a:extLst>
          </p:cNvPr>
          <p:cNvPicPr>
            <a:picLocks noChangeAspect="1"/>
          </p:cNvPicPr>
          <p:nvPr userDrawn="1"/>
        </p:nvPicPr>
        <p:blipFill>
          <a:blip r:embed="rId3"/>
          <a:stretch>
            <a:fillRect/>
          </a:stretch>
        </p:blipFill>
        <p:spPr>
          <a:xfrm>
            <a:off x="769497" y="5517231"/>
            <a:ext cx="2596869" cy="915290"/>
          </a:xfrm>
          <a:prstGeom prst="rect">
            <a:avLst/>
          </a:prstGeom>
        </p:spPr>
      </p:pic>
    </p:spTree>
    <p:extLst>
      <p:ext uri="{BB962C8B-B14F-4D97-AF65-F5344CB8AC3E}">
        <p14:creationId xmlns:p14="http://schemas.microsoft.com/office/powerpoint/2010/main" val="3389770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rge Image A">
    <p:spTree>
      <p:nvGrpSpPr>
        <p:cNvPr id="1" name=""/>
        <p:cNvGrpSpPr/>
        <p:nvPr/>
      </p:nvGrpSpPr>
      <p:grpSpPr>
        <a:xfrm>
          <a:off x="0" y="0"/>
          <a:ext cx="0" cy="0"/>
          <a:chOff x="0" y="0"/>
          <a:chExt cx="0" cy="0"/>
        </a:xfrm>
      </p:grpSpPr>
      <p:sp>
        <p:nvSpPr>
          <p:cNvPr id="11" name="Picture Placeholder 17">
            <a:extLst>
              <a:ext uri="{FF2B5EF4-FFF2-40B4-BE49-F238E27FC236}">
                <a16:creationId xmlns:a16="http://schemas.microsoft.com/office/drawing/2014/main" id="{2238B700-ED64-E44A-9530-136797E53E27}"/>
              </a:ext>
            </a:extLst>
          </p:cNvPr>
          <p:cNvSpPr>
            <a:spLocks noGrp="1"/>
          </p:cNvSpPr>
          <p:nvPr>
            <p:ph type="pic" sz="quarter" idx="13"/>
          </p:nvPr>
        </p:nvSpPr>
        <p:spPr>
          <a:xfrm>
            <a:off x="6096000" y="0"/>
            <a:ext cx="6096000" cy="6858000"/>
          </a:xfrm>
          <a:prstGeom prst="rect">
            <a:avLst/>
          </a:prstGeom>
          <a:solidFill>
            <a:schemeClr val="tx2">
              <a:lumMod val="20000"/>
              <a:lumOff val="80000"/>
            </a:schemeClr>
          </a:solidFill>
        </p:spPr>
        <p:txBody>
          <a:bodyPr/>
          <a:lstStyle/>
          <a:p>
            <a:r>
              <a:rPr lang="en-US" dirty="0"/>
              <a:t>Drag picture to placeholder or click icon to add</a:t>
            </a:r>
          </a:p>
        </p:txBody>
      </p:sp>
      <p:sp>
        <p:nvSpPr>
          <p:cNvPr id="17" name="Title Placeholder 1">
            <a:extLst>
              <a:ext uri="{FF2B5EF4-FFF2-40B4-BE49-F238E27FC236}">
                <a16:creationId xmlns:a16="http://schemas.microsoft.com/office/drawing/2014/main" id="{0DE5D789-00F1-1E48-B0C5-4421BFD2CF09}"/>
              </a:ext>
            </a:extLst>
          </p:cNvPr>
          <p:cNvSpPr>
            <a:spLocks noGrp="1"/>
          </p:cNvSpPr>
          <p:nvPr>
            <p:ph type="title" hasCustomPrompt="1"/>
          </p:nvPr>
        </p:nvSpPr>
        <p:spPr>
          <a:xfrm>
            <a:off x="623392" y="365125"/>
            <a:ext cx="4968552"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18" name="Content Placeholder 7">
            <a:extLst>
              <a:ext uri="{FF2B5EF4-FFF2-40B4-BE49-F238E27FC236}">
                <a16:creationId xmlns:a16="http://schemas.microsoft.com/office/drawing/2014/main" id="{634DB24C-4662-A749-871C-CA036EE875A1}"/>
              </a:ext>
            </a:extLst>
          </p:cNvPr>
          <p:cNvSpPr>
            <a:spLocks noGrp="1"/>
          </p:cNvSpPr>
          <p:nvPr>
            <p:ph sz="quarter" idx="18"/>
          </p:nvPr>
        </p:nvSpPr>
        <p:spPr>
          <a:xfrm>
            <a:off x="623392" y="1885891"/>
            <a:ext cx="4968552"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9" name="Straight Connector 18">
            <a:extLst>
              <a:ext uri="{FF2B5EF4-FFF2-40B4-BE49-F238E27FC236}">
                <a16:creationId xmlns:a16="http://schemas.microsoft.com/office/drawing/2014/main" id="{EEF1D874-FC7D-3C46-8040-134DC421A06C}"/>
              </a:ext>
            </a:extLst>
          </p:cNvPr>
          <p:cNvCxnSpPr>
            <a:cxnSpLocks/>
          </p:cNvCxnSpPr>
          <p:nvPr userDrawn="1"/>
        </p:nvCxnSpPr>
        <p:spPr>
          <a:xfrm>
            <a:off x="623392"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2908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rge Image B">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2DFD6D71-2179-7740-A7DD-A44F7D40D800}"/>
              </a:ext>
            </a:extLst>
          </p:cNvPr>
          <p:cNvSpPr/>
          <p:nvPr userDrawn="1"/>
        </p:nvSpPr>
        <p:spPr>
          <a:xfrm>
            <a:off x="1" y="-2"/>
            <a:ext cx="12217754" cy="685800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Picture Placeholder 17">
            <a:extLst>
              <a:ext uri="{FF2B5EF4-FFF2-40B4-BE49-F238E27FC236}">
                <a16:creationId xmlns:a16="http://schemas.microsoft.com/office/drawing/2014/main" id="{BDD19258-8351-C94E-8D72-383AE246861A}"/>
              </a:ext>
            </a:extLst>
          </p:cNvPr>
          <p:cNvSpPr>
            <a:spLocks noGrp="1"/>
          </p:cNvSpPr>
          <p:nvPr>
            <p:ph type="pic" sz="quarter" idx="13"/>
          </p:nvPr>
        </p:nvSpPr>
        <p:spPr>
          <a:xfrm>
            <a:off x="0" y="7"/>
            <a:ext cx="6096000" cy="6857993"/>
          </a:xfrm>
          <a:prstGeom prst="rect">
            <a:avLst/>
          </a:prstGeom>
          <a:solidFill>
            <a:schemeClr val="tx2">
              <a:lumMod val="20000"/>
              <a:lumOff val="80000"/>
            </a:schemeClr>
          </a:solidFill>
        </p:spPr>
        <p:txBody>
          <a:bodyPr/>
          <a:lstStyle/>
          <a:p>
            <a:r>
              <a:rPr lang="en-US" dirty="0"/>
              <a:t>Drag picture to placeholder or click icon to add</a:t>
            </a:r>
          </a:p>
        </p:txBody>
      </p:sp>
      <p:sp>
        <p:nvSpPr>
          <p:cNvPr id="8" name="Title Placeholder 1">
            <a:extLst>
              <a:ext uri="{FF2B5EF4-FFF2-40B4-BE49-F238E27FC236}">
                <a16:creationId xmlns:a16="http://schemas.microsoft.com/office/drawing/2014/main" id="{67DB3CAA-EBCD-6B49-A96D-B0906EDD61CB}"/>
              </a:ext>
            </a:extLst>
          </p:cNvPr>
          <p:cNvSpPr>
            <a:spLocks noGrp="1"/>
          </p:cNvSpPr>
          <p:nvPr>
            <p:ph type="title" hasCustomPrompt="1"/>
          </p:nvPr>
        </p:nvSpPr>
        <p:spPr>
          <a:xfrm>
            <a:off x="6672064" y="365125"/>
            <a:ext cx="4968552" cy="1119659"/>
          </a:xfrm>
          <a:prstGeom prst="rect">
            <a:avLst/>
          </a:prstGeom>
        </p:spPr>
        <p:txBody>
          <a:bodyPr vert="horz" lIns="91440" tIns="45720" rIns="91440" bIns="45720" rtlCol="0" anchor="ctr">
            <a:normAutofit/>
          </a:bodyPr>
          <a:lstStyle>
            <a:lvl1pPr>
              <a:defRPr>
                <a:solidFill>
                  <a:schemeClr val="bg1"/>
                </a:solidFill>
              </a:defRPr>
            </a:lvl1pPr>
          </a:lstStyle>
          <a:p>
            <a:r>
              <a:rPr lang="en-US" dirty="0"/>
              <a:t>Title</a:t>
            </a:r>
          </a:p>
        </p:txBody>
      </p:sp>
      <p:sp>
        <p:nvSpPr>
          <p:cNvPr id="9" name="Content Placeholder 7">
            <a:extLst>
              <a:ext uri="{FF2B5EF4-FFF2-40B4-BE49-F238E27FC236}">
                <a16:creationId xmlns:a16="http://schemas.microsoft.com/office/drawing/2014/main" id="{57324B93-5F67-0249-B97C-A1C4A1ACA390}"/>
              </a:ext>
            </a:extLst>
          </p:cNvPr>
          <p:cNvSpPr>
            <a:spLocks noGrp="1"/>
          </p:cNvSpPr>
          <p:nvPr>
            <p:ph sz="quarter" idx="18"/>
          </p:nvPr>
        </p:nvSpPr>
        <p:spPr>
          <a:xfrm>
            <a:off x="6672064" y="1885891"/>
            <a:ext cx="4968552" cy="446563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982AE96B-F1AC-514E-B5FD-F13D45581506}"/>
              </a:ext>
            </a:extLst>
          </p:cNvPr>
          <p:cNvCxnSpPr>
            <a:cxnSpLocks/>
          </p:cNvCxnSpPr>
          <p:nvPr userDrawn="1"/>
        </p:nvCxnSpPr>
        <p:spPr>
          <a:xfrm>
            <a:off x="6672064" y="1628800"/>
            <a:ext cx="4968552"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46398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s Slide A">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57B9B9A-4A07-4F40-88EC-CC0CB7D6C887}"/>
              </a:ext>
            </a:extLst>
          </p:cNvPr>
          <p:cNvSpPr>
            <a:spLocks noGrp="1"/>
          </p:cNvSpPr>
          <p:nvPr>
            <p:ph type="title" hasCustomPrompt="1"/>
          </p:nvPr>
        </p:nvSpPr>
        <p:spPr>
          <a:xfrm>
            <a:off x="437915" y="418055"/>
            <a:ext cx="10842661" cy="1066729"/>
          </a:xfrm>
          <a:prstGeom prst="rect">
            <a:avLst/>
          </a:prstGeom>
        </p:spPr>
        <p:txBody>
          <a:bodyPr/>
          <a:lstStyle>
            <a:lvl1pPr>
              <a:defRPr>
                <a:solidFill>
                  <a:schemeClr val="tx1"/>
                </a:solidFill>
              </a:defRPr>
            </a:lvl1pPr>
          </a:lstStyle>
          <a:p>
            <a:r>
              <a:rPr lang="en-US" dirty="0"/>
              <a:t>Title</a:t>
            </a:r>
          </a:p>
        </p:txBody>
      </p:sp>
      <p:sp>
        <p:nvSpPr>
          <p:cNvPr id="13" name="Text Placeholder 16">
            <a:extLst>
              <a:ext uri="{FF2B5EF4-FFF2-40B4-BE49-F238E27FC236}">
                <a16:creationId xmlns:a16="http://schemas.microsoft.com/office/drawing/2014/main" id="{E5E8CD5C-F906-F94A-AEB5-75B0C74F70D1}"/>
              </a:ext>
            </a:extLst>
          </p:cNvPr>
          <p:cNvSpPr>
            <a:spLocks noGrp="1"/>
          </p:cNvSpPr>
          <p:nvPr>
            <p:ph type="body" sz="quarter" idx="16" hasCustomPrompt="1"/>
          </p:nvPr>
        </p:nvSpPr>
        <p:spPr>
          <a:xfrm>
            <a:off x="407988"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4" name="Text Placeholder 16">
            <a:extLst>
              <a:ext uri="{FF2B5EF4-FFF2-40B4-BE49-F238E27FC236}">
                <a16:creationId xmlns:a16="http://schemas.microsoft.com/office/drawing/2014/main" id="{431C180F-BFFC-6A43-BBE2-CC4277CBF237}"/>
              </a:ext>
            </a:extLst>
          </p:cNvPr>
          <p:cNvSpPr>
            <a:spLocks noGrp="1"/>
          </p:cNvSpPr>
          <p:nvPr>
            <p:ph type="body" sz="quarter" idx="22" hasCustomPrompt="1"/>
          </p:nvPr>
        </p:nvSpPr>
        <p:spPr>
          <a:xfrm>
            <a:off x="3336313"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5" name="Text Placeholder 16">
            <a:extLst>
              <a:ext uri="{FF2B5EF4-FFF2-40B4-BE49-F238E27FC236}">
                <a16:creationId xmlns:a16="http://schemas.microsoft.com/office/drawing/2014/main" id="{CD03345D-0833-B94C-A28A-6352480504A7}"/>
              </a:ext>
            </a:extLst>
          </p:cNvPr>
          <p:cNvSpPr>
            <a:spLocks noGrp="1"/>
          </p:cNvSpPr>
          <p:nvPr>
            <p:ph type="body" sz="quarter" idx="23" hasCustomPrompt="1"/>
          </p:nvPr>
        </p:nvSpPr>
        <p:spPr>
          <a:xfrm>
            <a:off x="6264638"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6" name="Text Placeholder 16">
            <a:extLst>
              <a:ext uri="{FF2B5EF4-FFF2-40B4-BE49-F238E27FC236}">
                <a16:creationId xmlns:a16="http://schemas.microsoft.com/office/drawing/2014/main" id="{6C93343C-187F-3D42-B9C9-086643E380D8}"/>
              </a:ext>
            </a:extLst>
          </p:cNvPr>
          <p:cNvSpPr>
            <a:spLocks noGrp="1"/>
          </p:cNvSpPr>
          <p:nvPr>
            <p:ph type="body" sz="quarter" idx="24" hasCustomPrompt="1"/>
          </p:nvPr>
        </p:nvSpPr>
        <p:spPr>
          <a:xfrm>
            <a:off x="9192964" y="4672793"/>
            <a:ext cx="2591668" cy="1852551"/>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7" name="Text Placeholder 33">
            <a:extLst>
              <a:ext uri="{FF2B5EF4-FFF2-40B4-BE49-F238E27FC236}">
                <a16:creationId xmlns:a16="http://schemas.microsoft.com/office/drawing/2014/main" id="{2AC43E29-FB90-E14B-9984-98B60630FDEF}"/>
              </a:ext>
            </a:extLst>
          </p:cNvPr>
          <p:cNvSpPr>
            <a:spLocks noGrp="1"/>
          </p:cNvSpPr>
          <p:nvPr>
            <p:ph type="body" sz="quarter" idx="12" hasCustomPrompt="1"/>
          </p:nvPr>
        </p:nvSpPr>
        <p:spPr>
          <a:xfrm>
            <a:off x="407989" y="3429001"/>
            <a:ext cx="2591668" cy="1080120"/>
          </a:xfrm>
          <a:prstGeom prst="rect">
            <a:avLst/>
          </a:prstGeom>
        </p:spPr>
        <p:txBody>
          <a:bodyPr>
            <a:normAutofit/>
          </a:bodyPr>
          <a:lstStyle>
            <a:lvl1pPr marL="0" indent="0">
              <a:buNone/>
              <a:defRPr sz="5400" b="1" i="0">
                <a:solidFill>
                  <a:schemeClr val="accent2"/>
                </a:solidFill>
                <a:latin typeface="Open Sans ExtraBold" charset="0"/>
                <a:ea typeface="Open Sans ExtraBold" charset="0"/>
                <a:cs typeface="Open Sans ExtraBold" charset="0"/>
              </a:defRPr>
            </a:lvl1pPr>
          </a:lstStyle>
          <a:p>
            <a:pPr lvl="0"/>
            <a:r>
              <a:rPr lang="en-US" dirty="0"/>
              <a:t>Stat 1</a:t>
            </a:r>
          </a:p>
        </p:txBody>
      </p:sp>
      <p:sp>
        <p:nvSpPr>
          <p:cNvPr id="18" name="Text Placeholder 33">
            <a:extLst>
              <a:ext uri="{FF2B5EF4-FFF2-40B4-BE49-F238E27FC236}">
                <a16:creationId xmlns:a16="http://schemas.microsoft.com/office/drawing/2014/main" id="{63245199-17A4-6E43-99A2-580BBD907B75}"/>
              </a:ext>
            </a:extLst>
          </p:cNvPr>
          <p:cNvSpPr>
            <a:spLocks noGrp="1"/>
          </p:cNvSpPr>
          <p:nvPr>
            <p:ph type="body" sz="quarter" idx="25" hasCustomPrompt="1"/>
          </p:nvPr>
        </p:nvSpPr>
        <p:spPr>
          <a:xfrm>
            <a:off x="3326000" y="3429001"/>
            <a:ext cx="2601982" cy="1080120"/>
          </a:xfrm>
          <a:prstGeom prst="rect">
            <a:avLst/>
          </a:prstGeom>
        </p:spPr>
        <p:txBody>
          <a:bodyPr>
            <a:normAutofit/>
          </a:bodyPr>
          <a:lstStyle>
            <a:lvl1pPr marL="0" indent="0">
              <a:buNone/>
              <a:defRPr sz="5400" b="1" i="0">
                <a:solidFill>
                  <a:schemeClr val="accent2"/>
                </a:solidFill>
                <a:latin typeface="Open Sans ExtraBold" charset="0"/>
                <a:ea typeface="Open Sans ExtraBold" charset="0"/>
                <a:cs typeface="Open Sans ExtraBold" charset="0"/>
              </a:defRPr>
            </a:lvl1pPr>
          </a:lstStyle>
          <a:p>
            <a:pPr lvl="0"/>
            <a:r>
              <a:rPr lang="en-US" dirty="0"/>
              <a:t>Stat 2</a:t>
            </a:r>
          </a:p>
        </p:txBody>
      </p:sp>
      <p:sp>
        <p:nvSpPr>
          <p:cNvPr id="19" name="Text Placeholder 33">
            <a:extLst>
              <a:ext uri="{FF2B5EF4-FFF2-40B4-BE49-F238E27FC236}">
                <a16:creationId xmlns:a16="http://schemas.microsoft.com/office/drawing/2014/main" id="{C73A936F-92AF-5E45-9D9A-AB9AC3695B7C}"/>
              </a:ext>
            </a:extLst>
          </p:cNvPr>
          <p:cNvSpPr>
            <a:spLocks noGrp="1"/>
          </p:cNvSpPr>
          <p:nvPr>
            <p:ph type="body" sz="quarter" idx="26" hasCustomPrompt="1"/>
          </p:nvPr>
        </p:nvSpPr>
        <p:spPr>
          <a:xfrm>
            <a:off x="6257459" y="3429001"/>
            <a:ext cx="2601982" cy="1080120"/>
          </a:xfrm>
          <a:prstGeom prst="rect">
            <a:avLst/>
          </a:prstGeom>
        </p:spPr>
        <p:txBody>
          <a:bodyPr>
            <a:normAutofit/>
          </a:bodyPr>
          <a:lstStyle>
            <a:lvl1pPr marL="0" indent="0">
              <a:buNone/>
              <a:defRPr sz="5400" b="1" i="0">
                <a:solidFill>
                  <a:schemeClr val="accent2"/>
                </a:solidFill>
                <a:latin typeface="Open Sans ExtraBold" charset="0"/>
                <a:ea typeface="Open Sans ExtraBold" charset="0"/>
                <a:cs typeface="Open Sans ExtraBold" charset="0"/>
              </a:defRPr>
            </a:lvl1pPr>
          </a:lstStyle>
          <a:p>
            <a:pPr lvl="0"/>
            <a:r>
              <a:rPr lang="en-US" dirty="0"/>
              <a:t>Stat 3</a:t>
            </a:r>
          </a:p>
        </p:txBody>
      </p:sp>
      <p:sp>
        <p:nvSpPr>
          <p:cNvPr id="20" name="Text Placeholder 33">
            <a:extLst>
              <a:ext uri="{FF2B5EF4-FFF2-40B4-BE49-F238E27FC236}">
                <a16:creationId xmlns:a16="http://schemas.microsoft.com/office/drawing/2014/main" id="{F38C1756-1672-0142-A60D-6CEC2EBE0A11}"/>
              </a:ext>
            </a:extLst>
          </p:cNvPr>
          <p:cNvSpPr>
            <a:spLocks noGrp="1"/>
          </p:cNvSpPr>
          <p:nvPr>
            <p:ph type="body" sz="quarter" idx="27" hasCustomPrompt="1"/>
          </p:nvPr>
        </p:nvSpPr>
        <p:spPr>
          <a:xfrm>
            <a:off x="9188918" y="3429001"/>
            <a:ext cx="2601982" cy="1080120"/>
          </a:xfrm>
          <a:prstGeom prst="rect">
            <a:avLst/>
          </a:prstGeom>
        </p:spPr>
        <p:txBody>
          <a:bodyPr>
            <a:normAutofit/>
          </a:bodyPr>
          <a:lstStyle>
            <a:lvl1pPr marL="0" indent="0">
              <a:buNone/>
              <a:defRPr sz="5400" b="1" i="0">
                <a:solidFill>
                  <a:schemeClr val="accent2"/>
                </a:solidFill>
                <a:latin typeface="Open Sans" charset="0"/>
                <a:ea typeface="Open Sans" charset="0"/>
                <a:cs typeface="Open Sans" charset="0"/>
              </a:defRPr>
            </a:lvl1pPr>
          </a:lstStyle>
          <a:p>
            <a:pPr lvl="0"/>
            <a:r>
              <a:rPr lang="en-US" dirty="0"/>
              <a:t>Stat 4</a:t>
            </a:r>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8633556" y="-404699"/>
            <a:ext cx="4843042" cy="3149401"/>
          </a:xfrm>
          <a:prstGeom prst="rect">
            <a:avLst/>
          </a:prstGeom>
        </p:spPr>
      </p:pic>
      <p:sp>
        <p:nvSpPr>
          <p:cNvPr id="2" name="Oval 1"/>
          <p:cNvSpPr/>
          <p:nvPr userDrawn="1"/>
        </p:nvSpPr>
        <p:spPr>
          <a:xfrm>
            <a:off x="6264638" y="1659065"/>
            <a:ext cx="1932458" cy="193245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p:cNvSpPr/>
          <p:nvPr userDrawn="1"/>
        </p:nvSpPr>
        <p:spPr>
          <a:xfrm>
            <a:off x="3296648" y="1659065"/>
            <a:ext cx="1932458" cy="193245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p:cNvSpPr/>
          <p:nvPr userDrawn="1"/>
        </p:nvSpPr>
        <p:spPr>
          <a:xfrm>
            <a:off x="407988" y="1659065"/>
            <a:ext cx="1932458" cy="193245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267977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lumn Layou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EC4EBFA-BABF-3447-9B0F-C565DEA44707}"/>
              </a:ext>
            </a:extLst>
          </p:cNvPr>
          <p:cNvSpPr/>
          <p:nvPr userDrawn="1"/>
        </p:nvSpPr>
        <p:spPr>
          <a:xfrm>
            <a:off x="0" y="2924944"/>
            <a:ext cx="12191999" cy="396255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Picture Placeholder 3">
            <a:extLst>
              <a:ext uri="{FF2B5EF4-FFF2-40B4-BE49-F238E27FC236}">
                <a16:creationId xmlns:a16="http://schemas.microsoft.com/office/drawing/2014/main" id="{EE6A36E1-D6EB-0045-9270-DAB28F209307}"/>
              </a:ext>
            </a:extLst>
          </p:cNvPr>
          <p:cNvSpPr>
            <a:spLocks noGrp="1"/>
          </p:cNvSpPr>
          <p:nvPr>
            <p:ph type="pic" sz="quarter" idx="18"/>
          </p:nvPr>
        </p:nvSpPr>
        <p:spPr>
          <a:xfrm>
            <a:off x="744560"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dirty="0"/>
              <a:t>Drag picture to placeholder or click icon to add</a:t>
            </a:r>
          </a:p>
        </p:txBody>
      </p:sp>
      <p:sp>
        <p:nvSpPr>
          <p:cNvPr id="5" name="Picture Placeholder 4">
            <a:extLst>
              <a:ext uri="{FF2B5EF4-FFF2-40B4-BE49-F238E27FC236}">
                <a16:creationId xmlns:a16="http://schemas.microsoft.com/office/drawing/2014/main" id="{FD878073-883B-D147-8A65-1957F7CB1144}"/>
              </a:ext>
            </a:extLst>
          </p:cNvPr>
          <p:cNvSpPr>
            <a:spLocks noGrp="1"/>
          </p:cNvSpPr>
          <p:nvPr>
            <p:ph type="pic" sz="quarter" idx="19"/>
          </p:nvPr>
        </p:nvSpPr>
        <p:spPr>
          <a:xfrm>
            <a:off x="3680501"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dirty="0"/>
              <a:t>Drag picture to placeholder or click icon to add</a:t>
            </a:r>
          </a:p>
        </p:txBody>
      </p:sp>
      <p:sp>
        <p:nvSpPr>
          <p:cNvPr id="6" name="Picture Placeholder 5">
            <a:extLst>
              <a:ext uri="{FF2B5EF4-FFF2-40B4-BE49-F238E27FC236}">
                <a16:creationId xmlns:a16="http://schemas.microsoft.com/office/drawing/2014/main" id="{FC964265-A31A-5E47-A5CF-2F4E088F95AB}"/>
              </a:ext>
            </a:extLst>
          </p:cNvPr>
          <p:cNvSpPr>
            <a:spLocks noGrp="1"/>
          </p:cNvSpPr>
          <p:nvPr>
            <p:ph type="pic" sz="quarter" idx="20"/>
          </p:nvPr>
        </p:nvSpPr>
        <p:spPr>
          <a:xfrm>
            <a:off x="6616442"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dirty="0"/>
              <a:t>Drag picture to placeholder or click icon to add</a:t>
            </a:r>
          </a:p>
        </p:txBody>
      </p:sp>
      <p:sp>
        <p:nvSpPr>
          <p:cNvPr id="7" name="Picture Placeholder 6">
            <a:extLst>
              <a:ext uri="{FF2B5EF4-FFF2-40B4-BE49-F238E27FC236}">
                <a16:creationId xmlns:a16="http://schemas.microsoft.com/office/drawing/2014/main" id="{48A74706-19CC-2F4F-9793-D6C27FC27895}"/>
              </a:ext>
            </a:extLst>
          </p:cNvPr>
          <p:cNvSpPr>
            <a:spLocks noGrp="1"/>
          </p:cNvSpPr>
          <p:nvPr>
            <p:ph type="pic" sz="quarter" idx="21"/>
          </p:nvPr>
        </p:nvSpPr>
        <p:spPr>
          <a:xfrm>
            <a:off x="9552384" y="1648457"/>
            <a:ext cx="1999471" cy="1999471"/>
          </a:xfrm>
          <a:custGeom>
            <a:avLst/>
            <a:gdLst>
              <a:gd name="connsiteX0" fmla="*/ 893222 w 1786444"/>
              <a:gd name="connsiteY0" fmla="*/ 0 h 1786444"/>
              <a:gd name="connsiteX1" fmla="*/ 1786444 w 1786444"/>
              <a:gd name="connsiteY1" fmla="*/ 893222 h 1786444"/>
              <a:gd name="connsiteX2" fmla="*/ 893222 w 1786444"/>
              <a:gd name="connsiteY2" fmla="*/ 1786444 h 1786444"/>
              <a:gd name="connsiteX3" fmla="*/ 0 w 1786444"/>
              <a:gd name="connsiteY3" fmla="*/ 893222 h 1786444"/>
              <a:gd name="connsiteX4" fmla="*/ 893222 w 1786444"/>
              <a:gd name="connsiteY4" fmla="*/ 0 h 17864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86444" h="1786444">
                <a:moveTo>
                  <a:pt x="893222" y="0"/>
                </a:moveTo>
                <a:cubicBezTo>
                  <a:pt x="1386535" y="0"/>
                  <a:pt x="1786444" y="399909"/>
                  <a:pt x="1786444" y="893222"/>
                </a:cubicBezTo>
                <a:cubicBezTo>
                  <a:pt x="1786444" y="1386535"/>
                  <a:pt x="1386535" y="1786444"/>
                  <a:pt x="893222" y="1786444"/>
                </a:cubicBezTo>
                <a:cubicBezTo>
                  <a:pt x="399909" y="1786444"/>
                  <a:pt x="0" y="1386535"/>
                  <a:pt x="0" y="893222"/>
                </a:cubicBezTo>
                <a:cubicBezTo>
                  <a:pt x="0" y="399909"/>
                  <a:pt x="399909" y="0"/>
                  <a:pt x="893222" y="0"/>
                </a:cubicBezTo>
                <a:close/>
              </a:path>
            </a:pathLst>
          </a:custGeom>
          <a:solidFill>
            <a:schemeClr val="tx2">
              <a:lumMod val="20000"/>
              <a:lumOff val="80000"/>
            </a:schemeClr>
          </a:solidFill>
        </p:spPr>
        <p:txBody>
          <a:bodyPr wrap="square">
            <a:noAutofit/>
          </a:bodyPr>
          <a:lstStyle>
            <a:lvl1pPr>
              <a:defRPr sz="1600"/>
            </a:lvl1pPr>
          </a:lstStyle>
          <a:p>
            <a:r>
              <a:rPr lang="en-US" dirty="0"/>
              <a:t>Drag picture to placeholder or click icon to add</a:t>
            </a:r>
          </a:p>
        </p:txBody>
      </p:sp>
      <p:sp>
        <p:nvSpPr>
          <p:cNvPr id="13" name="Text Placeholder 16">
            <a:extLst>
              <a:ext uri="{FF2B5EF4-FFF2-40B4-BE49-F238E27FC236}">
                <a16:creationId xmlns:a16="http://schemas.microsoft.com/office/drawing/2014/main" id="{E5E8CD5C-F906-F94A-AEB5-75B0C74F70D1}"/>
              </a:ext>
            </a:extLst>
          </p:cNvPr>
          <p:cNvSpPr>
            <a:spLocks noGrp="1"/>
          </p:cNvSpPr>
          <p:nvPr>
            <p:ph type="body" sz="quarter" idx="16" hasCustomPrompt="1"/>
          </p:nvPr>
        </p:nvSpPr>
        <p:spPr>
          <a:xfrm>
            <a:off x="407988"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4" name="Text Placeholder 16">
            <a:extLst>
              <a:ext uri="{FF2B5EF4-FFF2-40B4-BE49-F238E27FC236}">
                <a16:creationId xmlns:a16="http://schemas.microsoft.com/office/drawing/2014/main" id="{431C180F-BFFC-6A43-BBE2-CC4277CBF237}"/>
              </a:ext>
            </a:extLst>
          </p:cNvPr>
          <p:cNvSpPr>
            <a:spLocks noGrp="1"/>
          </p:cNvSpPr>
          <p:nvPr>
            <p:ph type="body" sz="quarter" idx="22" hasCustomPrompt="1"/>
          </p:nvPr>
        </p:nvSpPr>
        <p:spPr>
          <a:xfrm>
            <a:off x="3336313"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5" name="Text Placeholder 16">
            <a:extLst>
              <a:ext uri="{FF2B5EF4-FFF2-40B4-BE49-F238E27FC236}">
                <a16:creationId xmlns:a16="http://schemas.microsoft.com/office/drawing/2014/main" id="{CD03345D-0833-B94C-A28A-6352480504A7}"/>
              </a:ext>
            </a:extLst>
          </p:cNvPr>
          <p:cNvSpPr>
            <a:spLocks noGrp="1"/>
          </p:cNvSpPr>
          <p:nvPr>
            <p:ph type="body" sz="quarter" idx="23" hasCustomPrompt="1"/>
          </p:nvPr>
        </p:nvSpPr>
        <p:spPr>
          <a:xfrm>
            <a:off x="6264638"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6" name="Text Placeholder 16">
            <a:extLst>
              <a:ext uri="{FF2B5EF4-FFF2-40B4-BE49-F238E27FC236}">
                <a16:creationId xmlns:a16="http://schemas.microsoft.com/office/drawing/2014/main" id="{6C93343C-187F-3D42-B9C9-086643E380D8}"/>
              </a:ext>
            </a:extLst>
          </p:cNvPr>
          <p:cNvSpPr>
            <a:spLocks noGrp="1"/>
          </p:cNvSpPr>
          <p:nvPr>
            <p:ph type="body" sz="quarter" idx="24" hasCustomPrompt="1"/>
          </p:nvPr>
        </p:nvSpPr>
        <p:spPr>
          <a:xfrm>
            <a:off x="9192964" y="3811601"/>
            <a:ext cx="2591668" cy="2713743"/>
          </a:xfrm>
          <a:prstGeom prst="rect">
            <a:avLst/>
          </a:prstGeom>
        </p:spPr>
        <p:txBody>
          <a:bodyPr>
            <a:normAutofit/>
          </a:bodyPr>
          <a:lstStyle>
            <a:lvl1pPr marL="0" indent="0">
              <a:buNone/>
              <a:defRPr sz="1600" b="0">
                <a:solidFill>
                  <a:schemeClr val="bg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7" name="Title 1">
            <a:extLst>
              <a:ext uri="{FF2B5EF4-FFF2-40B4-BE49-F238E27FC236}">
                <a16:creationId xmlns:a16="http://schemas.microsoft.com/office/drawing/2014/main" id="{48EB1A70-7680-2F46-97C5-F6F81614F130}"/>
              </a:ext>
            </a:extLst>
          </p:cNvPr>
          <p:cNvSpPr>
            <a:spLocks noGrp="1"/>
          </p:cNvSpPr>
          <p:nvPr>
            <p:ph type="title" hasCustomPrompt="1"/>
          </p:nvPr>
        </p:nvSpPr>
        <p:spPr>
          <a:xfrm>
            <a:off x="437915" y="418055"/>
            <a:ext cx="10842661" cy="1066729"/>
          </a:xfrm>
          <a:prstGeom prst="rect">
            <a:avLst/>
          </a:prstGeom>
        </p:spPr>
        <p:txBody>
          <a:bodyPr/>
          <a:lstStyle>
            <a:lvl1pPr>
              <a:defRPr>
                <a:solidFill>
                  <a:schemeClr val="tx1"/>
                </a:solidFill>
              </a:defRPr>
            </a:lvl1pPr>
          </a:lstStyle>
          <a:p>
            <a:r>
              <a:rPr lang="en-US" dirty="0"/>
              <a:t>Title</a:t>
            </a:r>
          </a:p>
        </p:txBody>
      </p:sp>
    </p:spTree>
    <p:extLst>
      <p:ext uri="{BB962C8B-B14F-4D97-AF65-F5344CB8AC3E}">
        <p14:creationId xmlns:p14="http://schemas.microsoft.com/office/powerpoint/2010/main" val="1123768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con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BA9F00A7-4C26-DF41-B9C6-8F588D9BFBD5}"/>
              </a:ext>
            </a:extLst>
          </p:cNvPr>
          <p:cNvSpPr>
            <a:spLocks noGrp="1"/>
          </p:cNvSpPr>
          <p:nvPr>
            <p:ph type="title" hasCustomPrompt="1"/>
          </p:nvPr>
        </p:nvSpPr>
        <p:spPr>
          <a:xfrm>
            <a:off x="623392" y="365125"/>
            <a:ext cx="10515600"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cxnSp>
        <p:nvCxnSpPr>
          <p:cNvPr id="6" name="Straight Connector 5">
            <a:extLst>
              <a:ext uri="{FF2B5EF4-FFF2-40B4-BE49-F238E27FC236}">
                <a16:creationId xmlns:a16="http://schemas.microsoft.com/office/drawing/2014/main" id="{10C3642E-03D7-AA43-89F9-7E09D65CC70C}"/>
              </a:ext>
            </a:extLst>
          </p:cNvPr>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ext Placeholder 16">
            <a:extLst>
              <a:ext uri="{FF2B5EF4-FFF2-40B4-BE49-F238E27FC236}">
                <a16:creationId xmlns:a16="http://schemas.microsoft.com/office/drawing/2014/main" id="{60628487-3986-8F45-8F65-44C222B3A978}"/>
              </a:ext>
            </a:extLst>
          </p:cNvPr>
          <p:cNvSpPr>
            <a:spLocks noGrp="1"/>
          </p:cNvSpPr>
          <p:nvPr>
            <p:ph type="body" sz="quarter" idx="16" hasCustomPrompt="1"/>
          </p:nvPr>
        </p:nvSpPr>
        <p:spPr>
          <a:xfrm>
            <a:off x="1848350" y="2159430"/>
            <a:ext cx="9290642" cy="725726"/>
          </a:xfrm>
          <a:prstGeom prst="rect">
            <a:avLst/>
          </a:prstGeom>
        </p:spPr>
        <p:txBody>
          <a:bodyPr>
            <a:normAutofit/>
          </a:bodyPr>
          <a:lstStyle>
            <a:lvl1pPr marL="0" indent="0">
              <a:buNone/>
              <a:defRPr sz="1600" b="0" baseline="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Add icons on the left from the icons master slides</a:t>
            </a:r>
          </a:p>
        </p:txBody>
      </p:sp>
      <p:sp>
        <p:nvSpPr>
          <p:cNvPr id="12" name="Text Placeholder 16">
            <a:extLst>
              <a:ext uri="{FF2B5EF4-FFF2-40B4-BE49-F238E27FC236}">
                <a16:creationId xmlns:a16="http://schemas.microsoft.com/office/drawing/2014/main" id="{67BF3EFD-27DB-C040-9808-C318C87904AA}"/>
              </a:ext>
            </a:extLst>
          </p:cNvPr>
          <p:cNvSpPr>
            <a:spLocks noGrp="1"/>
          </p:cNvSpPr>
          <p:nvPr>
            <p:ph type="body" sz="quarter" idx="17" hasCustomPrompt="1"/>
          </p:nvPr>
        </p:nvSpPr>
        <p:spPr>
          <a:xfrm>
            <a:off x="1848350" y="3272949"/>
            <a:ext cx="9290642" cy="725726"/>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3" name="Text Placeholder 16">
            <a:extLst>
              <a:ext uri="{FF2B5EF4-FFF2-40B4-BE49-F238E27FC236}">
                <a16:creationId xmlns:a16="http://schemas.microsoft.com/office/drawing/2014/main" id="{2A3E6CA9-F7C5-3E44-9D89-34C4972BF7B8}"/>
              </a:ext>
            </a:extLst>
          </p:cNvPr>
          <p:cNvSpPr>
            <a:spLocks noGrp="1"/>
          </p:cNvSpPr>
          <p:nvPr>
            <p:ph type="body" sz="quarter" idx="18" hasCustomPrompt="1"/>
          </p:nvPr>
        </p:nvSpPr>
        <p:spPr>
          <a:xfrm>
            <a:off x="1848350" y="4386468"/>
            <a:ext cx="9290642" cy="725726"/>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
        <p:nvSpPr>
          <p:cNvPr id="14" name="Text Placeholder 16">
            <a:extLst>
              <a:ext uri="{FF2B5EF4-FFF2-40B4-BE49-F238E27FC236}">
                <a16:creationId xmlns:a16="http://schemas.microsoft.com/office/drawing/2014/main" id="{D4771C9A-09E2-BA49-B8E2-E3EF0EF32794}"/>
              </a:ext>
            </a:extLst>
          </p:cNvPr>
          <p:cNvSpPr>
            <a:spLocks noGrp="1"/>
          </p:cNvSpPr>
          <p:nvPr>
            <p:ph type="body" sz="quarter" idx="19" hasCustomPrompt="1"/>
          </p:nvPr>
        </p:nvSpPr>
        <p:spPr>
          <a:xfrm>
            <a:off x="1848350" y="5555462"/>
            <a:ext cx="9290642" cy="725726"/>
          </a:xfrm>
          <a:prstGeom prst="rect">
            <a:avLst/>
          </a:prstGeom>
        </p:spPr>
        <p:txBody>
          <a:bodyPr>
            <a:normAutofit/>
          </a:bodyPr>
          <a:lstStyle>
            <a:lvl1pPr marL="0" indent="0">
              <a:buNone/>
              <a:defRPr sz="1600" b="0">
                <a:solidFill>
                  <a:schemeClr val="tx1"/>
                </a:solidFill>
              </a:defRPr>
            </a:lvl1pPr>
            <a:lvl2pPr marL="204788" indent="0">
              <a:buNone/>
              <a:defRPr>
                <a:solidFill>
                  <a:schemeClr val="bg1"/>
                </a:solidFill>
              </a:defRPr>
            </a:lvl2pPr>
            <a:lvl3pPr marL="461963" indent="0">
              <a:buNone/>
              <a:defRPr>
                <a:solidFill>
                  <a:schemeClr val="bg1"/>
                </a:solidFill>
              </a:defRPr>
            </a:lvl3pPr>
            <a:lvl4pPr marL="650875" indent="0">
              <a:buNone/>
              <a:defRPr>
                <a:solidFill>
                  <a:schemeClr val="bg1"/>
                </a:solidFill>
              </a:defRPr>
            </a:lvl4pPr>
            <a:lvl5pPr marL="857250" indent="0">
              <a:buNone/>
              <a:defRPr>
                <a:solidFill>
                  <a:schemeClr val="bg1"/>
                </a:solidFill>
              </a:defRPr>
            </a:lvl5pPr>
          </a:lstStyle>
          <a:p>
            <a:pPr lvl="0"/>
            <a:r>
              <a:rPr lang="en-US" dirty="0"/>
              <a:t>Click to add text</a:t>
            </a:r>
          </a:p>
        </p:txBody>
      </p:sp>
    </p:spTree>
    <p:extLst>
      <p:ext uri="{BB962C8B-B14F-4D97-AF65-F5344CB8AC3E}">
        <p14:creationId xmlns:p14="http://schemas.microsoft.com/office/powerpoint/2010/main" val="42686472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Image + Testimonial">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13BC447D-A8DA-3D41-9F21-EC3E4185AF18}"/>
              </a:ext>
            </a:extLst>
          </p:cNvPr>
          <p:cNvSpPr>
            <a:spLocks noGrp="1"/>
          </p:cNvSpPr>
          <p:nvPr>
            <p:ph type="pic" sz="quarter" idx="10"/>
          </p:nvPr>
        </p:nvSpPr>
        <p:spPr>
          <a:xfrm>
            <a:off x="0" y="0"/>
            <a:ext cx="12192000" cy="6858000"/>
          </a:xfrm>
          <a:solidFill>
            <a:schemeClr val="tx2">
              <a:lumMod val="20000"/>
              <a:lumOff val="80000"/>
            </a:schemeClr>
          </a:solidFill>
        </p:spPr>
        <p:txBody>
          <a:bodyPr/>
          <a:lstStyle/>
          <a:p>
            <a:r>
              <a:rPr lang="en-US" dirty="0"/>
              <a:t>Drag picture to placeholder or click icon to add</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H="1">
            <a:off x="-4688371" y="-4436701"/>
            <a:ext cx="13071798" cy="8496944"/>
          </a:xfrm>
          <a:prstGeom prst="rect">
            <a:avLst/>
          </a:prstGeom>
        </p:spPr>
      </p:pic>
      <p:sp>
        <p:nvSpPr>
          <p:cNvPr id="10" name="Text Placeholder 8">
            <a:extLst>
              <a:ext uri="{FF2B5EF4-FFF2-40B4-BE49-F238E27FC236}">
                <a16:creationId xmlns:a16="http://schemas.microsoft.com/office/drawing/2014/main" id="{F243A8C1-CDCE-1B41-99F9-A5C6A86F23BF}"/>
              </a:ext>
            </a:extLst>
          </p:cNvPr>
          <p:cNvSpPr>
            <a:spLocks noGrp="1"/>
          </p:cNvSpPr>
          <p:nvPr>
            <p:ph type="body" sz="quarter" idx="22"/>
          </p:nvPr>
        </p:nvSpPr>
        <p:spPr>
          <a:xfrm>
            <a:off x="1703512" y="2204865"/>
            <a:ext cx="3528392" cy="316835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427613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estimonial Right">
    <p:bg>
      <p:bgPr>
        <a:solidFill>
          <a:schemeClr val="tx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7200000">
            <a:off x="493447" y="-5487524"/>
            <a:ext cx="16766108" cy="11707956"/>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7200000">
            <a:off x="6656635" y="-1284122"/>
            <a:ext cx="7954153" cy="5554472"/>
          </a:xfrm>
          <a:prstGeom prst="rect">
            <a:avLst/>
          </a:prstGeom>
        </p:spPr>
      </p:pic>
      <p:sp>
        <p:nvSpPr>
          <p:cNvPr id="10" name="Text Placeholder 8">
            <a:extLst>
              <a:ext uri="{FF2B5EF4-FFF2-40B4-BE49-F238E27FC236}">
                <a16:creationId xmlns:a16="http://schemas.microsoft.com/office/drawing/2014/main" id="{F243A8C1-CDCE-1B41-99F9-A5C6A86F23BF}"/>
              </a:ext>
            </a:extLst>
          </p:cNvPr>
          <p:cNvSpPr>
            <a:spLocks noGrp="1"/>
          </p:cNvSpPr>
          <p:nvPr>
            <p:ph type="body" sz="quarter" idx="22"/>
          </p:nvPr>
        </p:nvSpPr>
        <p:spPr>
          <a:xfrm>
            <a:off x="1559496" y="2204865"/>
            <a:ext cx="3528392" cy="316835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511569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stimonial Left">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4400000" flipH="1">
            <a:off x="-8500225" y="-7342875"/>
            <a:ext cx="21030391" cy="1468575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4400000" flipH="1">
            <a:off x="-3282749" y="-777932"/>
            <a:ext cx="7954153" cy="5554472"/>
          </a:xfrm>
          <a:prstGeom prst="rect">
            <a:avLst/>
          </a:prstGeom>
        </p:spPr>
      </p:pic>
      <p:sp>
        <p:nvSpPr>
          <p:cNvPr id="4" name="Text Placeholder 8">
            <a:extLst>
              <a:ext uri="{FF2B5EF4-FFF2-40B4-BE49-F238E27FC236}">
                <a16:creationId xmlns:a16="http://schemas.microsoft.com/office/drawing/2014/main" id="{F243A8C1-CDCE-1B41-99F9-A5C6A86F23BF}"/>
              </a:ext>
            </a:extLst>
          </p:cNvPr>
          <p:cNvSpPr>
            <a:spLocks noGrp="1"/>
          </p:cNvSpPr>
          <p:nvPr>
            <p:ph type="body" sz="quarter" idx="22"/>
          </p:nvPr>
        </p:nvSpPr>
        <p:spPr>
          <a:xfrm>
            <a:off x="6816079" y="1999304"/>
            <a:ext cx="4174319" cy="41660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2063552" y="2276872"/>
            <a:ext cx="2592288" cy="2592358"/>
          </a:xfrm>
          <a:prstGeom prst="roundRect">
            <a:avLst>
              <a:gd name="adj" fmla="val 50000"/>
            </a:avLst>
          </a:prstGeom>
          <a:solidFill>
            <a:schemeClr val="tx2">
              <a:lumMod val="40000"/>
              <a:lumOff val="60000"/>
            </a:schemeClr>
          </a:solidFill>
        </p:spPr>
        <p:txBody>
          <a:bodyPr/>
          <a:lstStyle/>
          <a:p>
            <a:r>
              <a:rPr lang="en-US" dirty="0"/>
              <a:t>Drag picture to placeholder or click icon to add</a:t>
            </a:r>
          </a:p>
        </p:txBody>
      </p:sp>
    </p:spTree>
    <p:extLst>
      <p:ext uri="{BB962C8B-B14F-4D97-AF65-F5344CB8AC3E}">
        <p14:creationId xmlns:p14="http://schemas.microsoft.com/office/powerpoint/2010/main" val="18131401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Screen Image">
    <p:bg>
      <p:bgPr>
        <a:solidFill>
          <a:schemeClr val="tx1"/>
        </a:solidFill>
        <a:effectLst/>
      </p:bgPr>
    </p:bg>
    <p:spTree>
      <p:nvGrpSpPr>
        <p:cNvPr id="1" name=""/>
        <p:cNvGrpSpPr/>
        <p:nvPr/>
      </p:nvGrpSpPr>
      <p:grpSpPr>
        <a:xfrm>
          <a:off x="0" y="0"/>
          <a:ext cx="0" cy="0"/>
          <a:chOff x="0" y="0"/>
          <a:chExt cx="0" cy="0"/>
        </a:xfrm>
      </p:grpSpPr>
      <p:sp>
        <p:nvSpPr>
          <p:cNvPr id="2" name="Picture Placeholder 3">
            <a:extLst>
              <a:ext uri="{FF2B5EF4-FFF2-40B4-BE49-F238E27FC236}">
                <a16:creationId xmlns:a16="http://schemas.microsoft.com/office/drawing/2014/main" id="{13BC447D-A8DA-3D41-9F21-EC3E4185AF18}"/>
              </a:ext>
            </a:extLst>
          </p:cNvPr>
          <p:cNvSpPr>
            <a:spLocks noGrp="1"/>
          </p:cNvSpPr>
          <p:nvPr>
            <p:ph type="pic" sz="quarter" idx="10"/>
          </p:nvPr>
        </p:nvSpPr>
        <p:spPr>
          <a:xfrm>
            <a:off x="0" y="0"/>
            <a:ext cx="12192000" cy="6858000"/>
          </a:xfrm>
          <a:solidFill>
            <a:schemeClr val="tx2">
              <a:lumMod val="20000"/>
              <a:lumOff val="80000"/>
            </a:schemeClr>
          </a:solidFill>
        </p:spPr>
        <p:txBody>
          <a:bodyPr/>
          <a:lstStyle/>
          <a:p>
            <a:r>
              <a:rPr lang="en-US" dirty="0"/>
              <a:t>Drag picture to placeholder or click icon to add</a:t>
            </a:r>
          </a:p>
        </p:txBody>
      </p:sp>
    </p:spTree>
    <p:extLst>
      <p:ext uri="{BB962C8B-B14F-4D97-AF65-F5344CB8AC3E}">
        <p14:creationId xmlns:p14="http://schemas.microsoft.com/office/powerpoint/2010/main" val="191168831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ogos Light">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11"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Logos - Light</a:t>
            </a:r>
          </a:p>
        </p:txBody>
      </p:sp>
      <p:pic>
        <p:nvPicPr>
          <p:cNvPr id="3" name="Picture 2">
            <a:extLst>
              <a:ext uri="{FF2B5EF4-FFF2-40B4-BE49-F238E27FC236}">
                <a16:creationId xmlns:a16="http://schemas.microsoft.com/office/drawing/2014/main" id="{75E50124-42C8-E044-A731-7FAAFB8A009B}"/>
              </a:ext>
            </a:extLst>
          </p:cNvPr>
          <p:cNvPicPr>
            <a:picLocks noChangeAspect="1"/>
          </p:cNvPicPr>
          <p:nvPr userDrawn="1"/>
        </p:nvPicPr>
        <p:blipFill>
          <a:blip r:embed="rId2"/>
          <a:stretch>
            <a:fillRect/>
          </a:stretch>
        </p:blipFill>
        <p:spPr>
          <a:xfrm>
            <a:off x="790374" y="4571492"/>
            <a:ext cx="4583253" cy="1547986"/>
          </a:xfrm>
          <a:prstGeom prst="rect">
            <a:avLst/>
          </a:prstGeom>
        </p:spPr>
      </p:pic>
      <p:pic>
        <p:nvPicPr>
          <p:cNvPr id="6" name="Picture 5">
            <a:extLst>
              <a:ext uri="{FF2B5EF4-FFF2-40B4-BE49-F238E27FC236}">
                <a16:creationId xmlns:a16="http://schemas.microsoft.com/office/drawing/2014/main" id="{05D82E07-6E85-454E-AD59-F2363AAEABE8}"/>
              </a:ext>
            </a:extLst>
          </p:cNvPr>
          <p:cNvPicPr>
            <a:picLocks noChangeAspect="1"/>
          </p:cNvPicPr>
          <p:nvPr userDrawn="1"/>
        </p:nvPicPr>
        <p:blipFill>
          <a:blip r:embed="rId3"/>
          <a:stretch>
            <a:fillRect/>
          </a:stretch>
        </p:blipFill>
        <p:spPr>
          <a:xfrm>
            <a:off x="826926" y="1967243"/>
            <a:ext cx="4583254" cy="1214107"/>
          </a:xfrm>
          <a:prstGeom prst="rect">
            <a:avLst/>
          </a:prstGeom>
        </p:spPr>
      </p:pic>
      <p:pic>
        <p:nvPicPr>
          <p:cNvPr id="8" name="Picture 7">
            <a:extLst>
              <a:ext uri="{FF2B5EF4-FFF2-40B4-BE49-F238E27FC236}">
                <a16:creationId xmlns:a16="http://schemas.microsoft.com/office/drawing/2014/main" id="{4A422595-F52B-2843-816D-6EBD4331E17B}"/>
              </a:ext>
            </a:extLst>
          </p:cNvPr>
          <p:cNvPicPr>
            <a:picLocks noChangeAspect="1"/>
          </p:cNvPicPr>
          <p:nvPr userDrawn="1"/>
        </p:nvPicPr>
        <p:blipFill>
          <a:blip r:embed="rId4"/>
          <a:stretch>
            <a:fillRect/>
          </a:stretch>
        </p:blipFill>
        <p:spPr>
          <a:xfrm>
            <a:off x="6502010" y="1967128"/>
            <a:ext cx="1396223" cy="1183754"/>
          </a:xfrm>
          <a:prstGeom prst="rect">
            <a:avLst/>
          </a:prstGeom>
        </p:spPr>
      </p:pic>
      <p:pic>
        <p:nvPicPr>
          <p:cNvPr id="13" name="Picture 12">
            <a:extLst>
              <a:ext uri="{FF2B5EF4-FFF2-40B4-BE49-F238E27FC236}">
                <a16:creationId xmlns:a16="http://schemas.microsoft.com/office/drawing/2014/main" id="{8A6EFA1B-44E6-7F44-9060-F2EAD7190571}"/>
              </a:ext>
            </a:extLst>
          </p:cNvPr>
          <p:cNvPicPr>
            <a:picLocks noChangeAspect="1"/>
          </p:cNvPicPr>
          <p:nvPr userDrawn="1"/>
        </p:nvPicPr>
        <p:blipFill>
          <a:blip r:embed="rId5"/>
          <a:stretch>
            <a:fillRect/>
          </a:stretch>
        </p:blipFill>
        <p:spPr>
          <a:xfrm>
            <a:off x="9138435" y="4571492"/>
            <a:ext cx="2519272" cy="1487281"/>
          </a:xfrm>
          <a:prstGeom prst="rect">
            <a:avLst/>
          </a:prstGeom>
        </p:spPr>
      </p:pic>
      <p:pic>
        <p:nvPicPr>
          <p:cNvPr id="15" name="Picture 14">
            <a:extLst>
              <a:ext uri="{FF2B5EF4-FFF2-40B4-BE49-F238E27FC236}">
                <a16:creationId xmlns:a16="http://schemas.microsoft.com/office/drawing/2014/main" id="{0CF0FD08-D541-C842-A6BE-EDDC856B450B}"/>
              </a:ext>
            </a:extLst>
          </p:cNvPr>
          <p:cNvPicPr>
            <a:picLocks noChangeAspect="1"/>
          </p:cNvPicPr>
          <p:nvPr userDrawn="1"/>
        </p:nvPicPr>
        <p:blipFill>
          <a:blip r:embed="rId6"/>
          <a:stretch>
            <a:fillRect/>
          </a:stretch>
        </p:blipFill>
        <p:spPr>
          <a:xfrm>
            <a:off x="9138435" y="1934095"/>
            <a:ext cx="2519271" cy="1183754"/>
          </a:xfrm>
          <a:prstGeom prst="rect">
            <a:avLst/>
          </a:prstGeom>
        </p:spPr>
      </p:pic>
      <p:pic>
        <p:nvPicPr>
          <p:cNvPr id="17" name="Picture 16">
            <a:extLst>
              <a:ext uri="{FF2B5EF4-FFF2-40B4-BE49-F238E27FC236}">
                <a16:creationId xmlns:a16="http://schemas.microsoft.com/office/drawing/2014/main" id="{3E8AC829-82B7-044B-94D5-91DD428F2167}"/>
              </a:ext>
            </a:extLst>
          </p:cNvPr>
          <p:cNvPicPr>
            <a:picLocks noChangeAspect="1"/>
          </p:cNvPicPr>
          <p:nvPr userDrawn="1"/>
        </p:nvPicPr>
        <p:blipFill>
          <a:blip r:embed="rId7"/>
          <a:stretch>
            <a:fillRect/>
          </a:stretch>
        </p:blipFill>
        <p:spPr>
          <a:xfrm>
            <a:off x="6502010" y="4571492"/>
            <a:ext cx="1608692" cy="1487281"/>
          </a:xfrm>
          <a:prstGeom prst="rect">
            <a:avLst/>
          </a:prstGeom>
        </p:spPr>
      </p:pic>
    </p:spTree>
    <p:extLst>
      <p:ext uri="{BB962C8B-B14F-4D97-AF65-F5344CB8AC3E}">
        <p14:creationId xmlns:p14="http://schemas.microsoft.com/office/powerpoint/2010/main" val="1727871662"/>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Option 3">
    <p:bg>
      <p:bgPr>
        <a:solidFill>
          <a:schemeClr val="tx1"/>
        </a:solidFill>
        <a:effectLst/>
      </p:bgPr>
    </p:bg>
    <p:spTree>
      <p:nvGrpSpPr>
        <p:cNvPr id="1" name=""/>
        <p:cNvGrpSpPr/>
        <p:nvPr/>
      </p:nvGrpSpPr>
      <p:grpSpPr>
        <a:xfrm>
          <a:off x="0" y="0"/>
          <a:ext cx="0" cy="0"/>
          <a:chOff x="0" y="0"/>
          <a:chExt cx="0" cy="0"/>
        </a:xfrm>
      </p:grpSpPr>
      <p:sp>
        <p:nvSpPr>
          <p:cNvPr id="8"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bg1"/>
                </a:solidFill>
              </a:defRPr>
            </a:lvl1pPr>
          </a:lstStyle>
          <a:p>
            <a:pPr lvl="0"/>
            <a:r>
              <a:rPr lang="en-US" dirty="0"/>
              <a:t>Presentation Subtitle</a:t>
            </a:r>
          </a:p>
        </p:txBody>
      </p:sp>
      <p:sp>
        <p:nvSpPr>
          <p:cNvPr id="11"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bg1"/>
                </a:solidFill>
              </a:defRPr>
            </a:lvl1pPr>
          </a:lstStyle>
          <a:p>
            <a:pPr lvl="0"/>
            <a:r>
              <a:rPr lang="en-US" dirty="0"/>
              <a:t>Date</a:t>
            </a:r>
          </a:p>
        </p:txBody>
      </p:sp>
      <p:sp>
        <p:nvSpPr>
          <p:cNvPr id="12"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bg1"/>
                </a:solidFill>
              </a:defRPr>
            </a:lvl1pPr>
          </a:lstStyle>
          <a:p>
            <a:r>
              <a:rPr lang="en-US" dirty="0"/>
              <a:t>Presentation Title</a:t>
            </a:r>
          </a:p>
        </p:txBody>
      </p:sp>
      <p:pic>
        <p:nvPicPr>
          <p:cNvPr id="15" name="Picture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4623685" y="-3989051"/>
            <a:ext cx="12749457" cy="8287416"/>
          </a:xfrm>
          <a:prstGeom prst="rect">
            <a:avLst/>
          </a:prstGeom>
        </p:spPr>
      </p:pic>
      <p:pic>
        <p:nvPicPr>
          <p:cNvPr id="9" name="Picture 8">
            <a:extLst>
              <a:ext uri="{FF2B5EF4-FFF2-40B4-BE49-F238E27FC236}">
                <a16:creationId xmlns:a16="http://schemas.microsoft.com/office/drawing/2014/main" id="{EA3974A7-2335-9343-BB9D-5862910E48ED}"/>
              </a:ext>
            </a:extLst>
          </p:cNvPr>
          <p:cNvPicPr>
            <a:picLocks noChangeAspect="1"/>
          </p:cNvPicPr>
          <p:nvPr userDrawn="1"/>
        </p:nvPicPr>
        <p:blipFill>
          <a:blip r:embed="rId3"/>
          <a:stretch>
            <a:fillRect/>
          </a:stretch>
        </p:blipFill>
        <p:spPr>
          <a:xfrm>
            <a:off x="769498" y="5080088"/>
            <a:ext cx="1449297" cy="1449297"/>
          </a:xfrm>
          <a:prstGeom prst="rect">
            <a:avLst/>
          </a:prstGeom>
        </p:spPr>
      </p:pic>
    </p:spTree>
    <p:extLst>
      <p:ext uri="{BB962C8B-B14F-4D97-AF65-F5344CB8AC3E}">
        <p14:creationId xmlns:p14="http://schemas.microsoft.com/office/powerpoint/2010/main" val="101611576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ogos Dark">
    <p:bg>
      <p:bgPr>
        <a:solidFill>
          <a:schemeClr val="tx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bg1"/>
                </a:solidFill>
                <a:latin typeface="Open Sans" charset="0"/>
                <a:ea typeface="Open Sans" charset="0"/>
                <a:cs typeface="Open Sans" charset="0"/>
              </a:rPr>
              <a:t>To access these graphic elements, go to </a:t>
            </a:r>
            <a:r>
              <a:rPr lang="en-US" sz="1400" b="1" dirty="0">
                <a:solidFill>
                  <a:schemeClr val="bg1"/>
                </a:solidFill>
                <a:latin typeface="Open Sans" charset="0"/>
                <a:ea typeface="Open Sans" charset="0"/>
                <a:cs typeface="Open Sans" charset="0"/>
              </a:rPr>
              <a:t>View &gt; Slide Master</a:t>
            </a:r>
            <a:r>
              <a:rPr lang="en-US" sz="1400" b="0" dirty="0">
                <a:solidFill>
                  <a:schemeClr val="bg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bg1"/>
                </a:solidFill>
                <a:latin typeface="Open Sans" charset="0"/>
                <a:ea typeface="Open Sans" charset="0"/>
                <a:cs typeface="Open Sans" charset="0"/>
              </a:rPr>
              <a:t>View &gt; Normal</a:t>
            </a:r>
            <a:r>
              <a:rPr lang="en-US" sz="1400" b="0" dirty="0">
                <a:solidFill>
                  <a:schemeClr val="bg1"/>
                </a:solidFill>
                <a:latin typeface="Open Sans" charset="0"/>
                <a:ea typeface="Open Sans" charset="0"/>
                <a:cs typeface="Open Sans" charset="0"/>
              </a:rPr>
              <a:t>).</a:t>
            </a:r>
          </a:p>
        </p:txBody>
      </p:sp>
      <p:sp>
        <p:nvSpPr>
          <p:cNvPr id="10"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Logos - Dark</a:t>
            </a:r>
          </a:p>
        </p:txBody>
      </p:sp>
      <p:pic>
        <p:nvPicPr>
          <p:cNvPr id="3" name="Picture 2">
            <a:extLst>
              <a:ext uri="{FF2B5EF4-FFF2-40B4-BE49-F238E27FC236}">
                <a16:creationId xmlns:a16="http://schemas.microsoft.com/office/drawing/2014/main" id="{48947E0E-22AC-B549-9C66-7762853F0356}"/>
              </a:ext>
            </a:extLst>
          </p:cNvPr>
          <p:cNvPicPr>
            <a:picLocks noChangeAspect="1"/>
          </p:cNvPicPr>
          <p:nvPr userDrawn="1"/>
        </p:nvPicPr>
        <p:blipFill>
          <a:blip r:embed="rId2"/>
          <a:stretch>
            <a:fillRect/>
          </a:stretch>
        </p:blipFill>
        <p:spPr>
          <a:xfrm>
            <a:off x="899312" y="4787456"/>
            <a:ext cx="5065037" cy="1785218"/>
          </a:xfrm>
          <a:prstGeom prst="rect">
            <a:avLst/>
          </a:prstGeom>
        </p:spPr>
      </p:pic>
      <p:pic>
        <p:nvPicPr>
          <p:cNvPr id="5" name="Picture 4">
            <a:extLst>
              <a:ext uri="{FF2B5EF4-FFF2-40B4-BE49-F238E27FC236}">
                <a16:creationId xmlns:a16="http://schemas.microsoft.com/office/drawing/2014/main" id="{AAFCC5AC-CE35-F84D-BA95-A603EB74CF5B}"/>
              </a:ext>
            </a:extLst>
          </p:cNvPr>
          <p:cNvPicPr>
            <a:picLocks noChangeAspect="1"/>
          </p:cNvPicPr>
          <p:nvPr userDrawn="1"/>
        </p:nvPicPr>
        <p:blipFill>
          <a:blip r:embed="rId3"/>
          <a:stretch>
            <a:fillRect/>
          </a:stretch>
        </p:blipFill>
        <p:spPr>
          <a:xfrm>
            <a:off x="4295800" y="1988840"/>
            <a:ext cx="2989202" cy="1785218"/>
          </a:xfrm>
          <a:prstGeom prst="rect">
            <a:avLst/>
          </a:prstGeom>
        </p:spPr>
      </p:pic>
      <p:pic>
        <p:nvPicPr>
          <p:cNvPr id="11" name="Picture 10">
            <a:extLst>
              <a:ext uri="{FF2B5EF4-FFF2-40B4-BE49-F238E27FC236}">
                <a16:creationId xmlns:a16="http://schemas.microsoft.com/office/drawing/2014/main" id="{B2145592-6D94-0542-A675-93E2AE3E1688}"/>
              </a:ext>
            </a:extLst>
          </p:cNvPr>
          <p:cNvPicPr>
            <a:picLocks noChangeAspect="1"/>
          </p:cNvPicPr>
          <p:nvPr userDrawn="1"/>
        </p:nvPicPr>
        <p:blipFill>
          <a:blip r:embed="rId4"/>
          <a:stretch>
            <a:fillRect/>
          </a:stretch>
        </p:blipFill>
        <p:spPr>
          <a:xfrm>
            <a:off x="8436319" y="1739740"/>
            <a:ext cx="2283418" cy="2283418"/>
          </a:xfrm>
          <a:prstGeom prst="rect">
            <a:avLst/>
          </a:prstGeom>
        </p:spPr>
      </p:pic>
      <p:pic>
        <p:nvPicPr>
          <p:cNvPr id="18" name="Picture 17">
            <a:extLst>
              <a:ext uri="{FF2B5EF4-FFF2-40B4-BE49-F238E27FC236}">
                <a16:creationId xmlns:a16="http://schemas.microsoft.com/office/drawing/2014/main" id="{DD0422C3-5D7E-7647-ACF5-C9F03634DCFC}"/>
              </a:ext>
            </a:extLst>
          </p:cNvPr>
          <p:cNvPicPr>
            <a:picLocks noChangeAspect="1"/>
          </p:cNvPicPr>
          <p:nvPr userDrawn="1"/>
        </p:nvPicPr>
        <p:blipFill>
          <a:blip r:embed="rId5"/>
          <a:stretch>
            <a:fillRect/>
          </a:stretch>
        </p:blipFill>
        <p:spPr>
          <a:xfrm>
            <a:off x="826926" y="1988840"/>
            <a:ext cx="1785218" cy="1785218"/>
          </a:xfrm>
          <a:prstGeom prst="rect">
            <a:avLst/>
          </a:prstGeom>
        </p:spPr>
      </p:pic>
      <p:pic>
        <p:nvPicPr>
          <p:cNvPr id="20" name="Picture 19">
            <a:extLst>
              <a:ext uri="{FF2B5EF4-FFF2-40B4-BE49-F238E27FC236}">
                <a16:creationId xmlns:a16="http://schemas.microsoft.com/office/drawing/2014/main" id="{85233CF8-3913-114E-A12C-41C0D6A794BF}"/>
              </a:ext>
            </a:extLst>
          </p:cNvPr>
          <p:cNvPicPr>
            <a:picLocks noChangeAspect="1"/>
          </p:cNvPicPr>
          <p:nvPr userDrawn="1"/>
        </p:nvPicPr>
        <p:blipFill>
          <a:blip r:embed="rId6"/>
          <a:stretch>
            <a:fillRect/>
          </a:stretch>
        </p:blipFill>
        <p:spPr>
          <a:xfrm>
            <a:off x="8436319" y="4289256"/>
            <a:ext cx="3238303" cy="2283418"/>
          </a:xfrm>
          <a:prstGeom prst="rect">
            <a:avLst/>
          </a:prstGeom>
        </p:spPr>
      </p:pic>
    </p:spTree>
    <p:extLst>
      <p:ext uri="{BB962C8B-B14F-4D97-AF65-F5344CB8AC3E}">
        <p14:creationId xmlns:p14="http://schemas.microsoft.com/office/powerpoint/2010/main" val="1396236186"/>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imple Logos">
    <p:bg>
      <p:bgPr>
        <a:solidFill>
          <a:schemeClr val="tx2">
            <a:lumMod val="20000"/>
            <a:lumOff val="80000"/>
          </a:schemeClr>
        </a:solidFill>
        <a:effectLst/>
      </p:bgPr>
    </p:bg>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37542" y="4485809"/>
            <a:ext cx="1699890" cy="1697437"/>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72335" y="4488641"/>
            <a:ext cx="1699890" cy="1694984"/>
          </a:xfrm>
          <a:prstGeom prst="rect">
            <a:avLst/>
          </a:prstGeom>
        </p:spPr>
      </p:pic>
      <p:pic>
        <p:nvPicPr>
          <p:cNvPr id="15" name="Picture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59096" y="4599070"/>
            <a:ext cx="1699890" cy="1697437"/>
          </a:xfrm>
          <a:prstGeom prst="rect">
            <a:avLst/>
          </a:prstGeom>
        </p:spPr>
      </p:pic>
      <p:pic>
        <p:nvPicPr>
          <p:cNvPr id="16" name="Picture 1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137542" y="2276872"/>
            <a:ext cx="1699890" cy="1694984"/>
          </a:xfrm>
          <a:prstGeom prst="rect">
            <a:avLst/>
          </a:prstGeom>
        </p:spPr>
      </p:pic>
      <p:pic>
        <p:nvPicPr>
          <p:cNvPr id="18" name="Picture 1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605479" y="2274040"/>
            <a:ext cx="1699890" cy="1697437"/>
          </a:xfrm>
          <a:prstGeom prst="rect">
            <a:avLst/>
          </a:prstGeom>
        </p:spPr>
      </p:pic>
      <p:pic>
        <p:nvPicPr>
          <p:cNvPr id="19" name="Picture 18"/>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859096" y="2240571"/>
            <a:ext cx="1699890" cy="1694984"/>
          </a:xfrm>
          <a:prstGeom prst="rect">
            <a:avLst/>
          </a:prstGeom>
        </p:spPr>
      </p:pic>
      <p:sp>
        <p:nvSpPr>
          <p:cNvPr id="25" name="TextBox 24">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26"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Simple Logos</a:t>
            </a:r>
          </a:p>
        </p:txBody>
      </p:sp>
    </p:spTree>
    <p:extLst>
      <p:ext uri="{BB962C8B-B14F-4D97-AF65-F5344CB8AC3E}">
        <p14:creationId xmlns:p14="http://schemas.microsoft.com/office/powerpoint/2010/main" val="1484294315"/>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cons Light">
    <p:bg>
      <p:bgPr>
        <a:solidFill>
          <a:schemeClr val="bg1"/>
        </a:solidFill>
        <a:effectLst/>
      </p:bgPr>
    </p:bg>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10"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Icons - Light</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22999" y="5344261"/>
            <a:ext cx="1183591" cy="77801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0405" y="3591255"/>
            <a:ext cx="440678" cy="961302"/>
          </a:xfrm>
          <a:prstGeom prst="rect">
            <a:avLst/>
          </a:prstGeom>
        </p:spPr>
      </p:pic>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567138" y="5254566"/>
            <a:ext cx="943753" cy="957403"/>
          </a:xfrm>
          <a:prstGeom prst="rect">
            <a:avLst/>
          </a:prstGeom>
        </p:spPr>
      </p:pic>
      <p:pic>
        <p:nvPicPr>
          <p:cNvPr id="6" name="Picture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363284" y="3554775"/>
            <a:ext cx="1066597" cy="943753"/>
          </a:xfrm>
          <a:prstGeom prst="rect">
            <a:avLst/>
          </a:prstGeom>
        </p:spPr>
      </p:pic>
      <p:pic>
        <p:nvPicPr>
          <p:cNvPr id="7" name="Picture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161381" y="5320298"/>
            <a:ext cx="998351" cy="1035399"/>
          </a:xfrm>
          <a:prstGeom prst="rect">
            <a:avLst/>
          </a:prstGeom>
        </p:spPr>
      </p:pic>
      <p:pic>
        <p:nvPicPr>
          <p:cNvPr id="8" name="Picture 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070351" y="5289099"/>
            <a:ext cx="1025649" cy="1097796"/>
          </a:xfrm>
          <a:prstGeom prst="rect">
            <a:avLst/>
          </a:prstGeom>
        </p:spPr>
      </p:pic>
      <p:pic>
        <p:nvPicPr>
          <p:cNvPr id="12" name="Picture 1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787406" y="3632203"/>
            <a:ext cx="1033449" cy="879406"/>
          </a:xfrm>
          <a:prstGeom prst="rect">
            <a:avLst/>
          </a:prstGeom>
        </p:spPr>
      </p:pic>
      <p:pic>
        <p:nvPicPr>
          <p:cNvPr id="14" name="Picture 13"/>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515464" y="3670306"/>
            <a:ext cx="783862" cy="752663"/>
          </a:xfrm>
          <a:prstGeom prst="rect">
            <a:avLst/>
          </a:prstGeom>
        </p:spPr>
      </p:pic>
      <p:pic>
        <p:nvPicPr>
          <p:cNvPr id="16" name="Picture 15"/>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199345" y="3448993"/>
            <a:ext cx="1281086" cy="1195291"/>
          </a:xfrm>
          <a:prstGeom prst="rect">
            <a:avLst/>
          </a:prstGeom>
        </p:spPr>
      </p:pic>
      <p:pic>
        <p:nvPicPr>
          <p:cNvPr id="17" name="Picture 1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832956" y="3515176"/>
            <a:ext cx="690266" cy="1148493"/>
          </a:xfrm>
          <a:prstGeom prst="rect">
            <a:avLst/>
          </a:prstGeom>
        </p:spPr>
      </p:pic>
      <p:pic>
        <p:nvPicPr>
          <p:cNvPr id="18" name="Picture 1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4944706" y="1910681"/>
            <a:ext cx="934004" cy="1031499"/>
          </a:xfrm>
          <a:prstGeom prst="rect">
            <a:avLst/>
          </a:prstGeom>
        </p:spPr>
      </p:pic>
      <p:pic>
        <p:nvPicPr>
          <p:cNvPr id="19" name="Picture 1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657857" y="2018650"/>
            <a:ext cx="1232339" cy="908655"/>
          </a:xfrm>
          <a:prstGeom prst="rect">
            <a:avLst/>
          </a:prstGeom>
        </p:spPr>
      </p:pic>
      <p:pic>
        <p:nvPicPr>
          <p:cNvPr id="20" name="Picture 19"/>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567138" y="1871263"/>
            <a:ext cx="1009922" cy="1039578"/>
          </a:xfrm>
          <a:prstGeom prst="rect">
            <a:avLst/>
          </a:prstGeom>
        </p:spPr>
      </p:pic>
      <p:pic>
        <p:nvPicPr>
          <p:cNvPr id="21" name="Picture 2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6637682" y="3554775"/>
            <a:ext cx="1146543" cy="1008100"/>
          </a:xfrm>
          <a:prstGeom prst="rect">
            <a:avLst/>
          </a:prstGeom>
        </p:spPr>
      </p:pic>
      <p:pic>
        <p:nvPicPr>
          <p:cNvPr id="22" name="Picture 21"/>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3122832" y="1973210"/>
            <a:ext cx="1041249" cy="1066597"/>
          </a:xfrm>
          <a:prstGeom prst="rect">
            <a:avLst/>
          </a:prstGeom>
        </p:spPr>
      </p:pic>
      <p:pic>
        <p:nvPicPr>
          <p:cNvPr id="23" name="Picture 22"/>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785410" y="5276804"/>
            <a:ext cx="1762712" cy="1101695"/>
          </a:xfrm>
          <a:prstGeom prst="rect">
            <a:avLst/>
          </a:prstGeom>
        </p:spPr>
      </p:pic>
      <p:pic>
        <p:nvPicPr>
          <p:cNvPr id="24" name="Picture 23"/>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910744" y="1779610"/>
            <a:ext cx="1512044" cy="1453799"/>
          </a:xfrm>
          <a:prstGeom prst="rect">
            <a:avLst/>
          </a:prstGeom>
        </p:spPr>
      </p:pic>
      <p:pic>
        <p:nvPicPr>
          <p:cNvPr id="11" name="Picture 10">
            <a:extLst>
              <a:ext uri="{FF2B5EF4-FFF2-40B4-BE49-F238E27FC236}">
                <a16:creationId xmlns:a16="http://schemas.microsoft.com/office/drawing/2014/main" id="{60E55B63-6839-4748-976F-826CBB988212}"/>
              </a:ext>
            </a:extLst>
          </p:cNvPr>
          <p:cNvPicPr>
            <a:picLocks noChangeAspect="1"/>
          </p:cNvPicPr>
          <p:nvPr userDrawn="1"/>
        </p:nvPicPr>
        <p:blipFill>
          <a:blip r:embed="rId19"/>
          <a:stretch>
            <a:fillRect/>
          </a:stretch>
        </p:blipFill>
        <p:spPr>
          <a:xfrm>
            <a:off x="10602674" y="1768429"/>
            <a:ext cx="865464" cy="1142412"/>
          </a:xfrm>
          <a:prstGeom prst="rect">
            <a:avLst/>
          </a:prstGeom>
        </p:spPr>
      </p:pic>
      <p:pic>
        <p:nvPicPr>
          <p:cNvPr id="26" name="Picture 25">
            <a:extLst>
              <a:ext uri="{FF2B5EF4-FFF2-40B4-BE49-F238E27FC236}">
                <a16:creationId xmlns:a16="http://schemas.microsoft.com/office/drawing/2014/main" id="{E2E7DEF4-F81C-3048-BB08-55837A8E7F3F}"/>
              </a:ext>
            </a:extLst>
          </p:cNvPr>
          <p:cNvPicPr>
            <a:picLocks noChangeAspect="1"/>
          </p:cNvPicPr>
          <p:nvPr userDrawn="1"/>
        </p:nvPicPr>
        <p:blipFill>
          <a:blip r:embed="rId20"/>
          <a:stretch>
            <a:fillRect/>
          </a:stretch>
        </p:blipFill>
        <p:spPr>
          <a:xfrm>
            <a:off x="7858401" y="3707012"/>
            <a:ext cx="776376" cy="776376"/>
          </a:xfrm>
          <a:prstGeom prst="rect">
            <a:avLst/>
          </a:prstGeom>
        </p:spPr>
      </p:pic>
      <p:pic>
        <p:nvPicPr>
          <p:cNvPr id="28" name="Picture 27">
            <a:extLst>
              <a:ext uri="{FF2B5EF4-FFF2-40B4-BE49-F238E27FC236}">
                <a16:creationId xmlns:a16="http://schemas.microsoft.com/office/drawing/2014/main" id="{B4F9FD97-2DE8-7D4B-96F5-DA980954A493}"/>
              </a:ext>
            </a:extLst>
          </p:cNvPr>
          <p:cNvPicPr>
            <a:picLocks noChangeAspect="1"/>
          </p:cNvPicPr>
          <p:nvPr userDrawn="1"/>
        </p:nvPicPr>
        <p:blipFill>
          <a:blip r:embed="rId21"/>
          <a:stretch>
            <a:fillRect/>
          </a:stretch>
        </p:blipFill>
        <p:spPr>
          <a:xfrm>
            <a:off x="4106873" y="3498422"/>
            <a:ext cx="1003098" cy="961302"/>
          </a:xfrm>
          <a:prstGeom prst="rect">
            <a:avLst/>
          </a:prstGeom>
        </p:spPr>
      </p:pic>
      <p:pic>
        <p:nvPicPr>
          <p:cNvPr id="30" name="Picture 29">
            <a:extLst>
              <a:ext uri="{FF2B5EF4-FFF2-40B4-BE49-F238E27FC236}">
                <a16:creationId xmlns:a16="http://schemas.microsoft.com/office/drawing/2014/main" id="{B9859CAD-0E09-E948-9A8F-D77C78BDF196}"/>
              </a:ext>
            </a:extLst>
          </p:cNvPr>
          <p:cNvPicPr>
            <a:picLocks noChangeAspect="1"/>
          </p:cNvPicPr>
          <p:nvPr userDrawn="1"/>
        </p:nvPicPr>
        <p:blipFill>
          <a:blip r:embed="rId22"/>
          <a:stretch>
            <a:fillRect/>
          </a:stretch>
        </p:blipFill>
        <p:spPr>
          <a:xfrm>
            <a:off x="6677654" y="5204440"/>
            <a:ext cx="1066597" cy="1023933"/>
          </a:xfrm>
          <a:prstGeom prst="rect">
            <a:avLst/>
          </a:prstGeom>
        </p:spPr>
      </p:pic>
    </p:spTree>
    <p:extLst>
      <p:ext uri="{BB962C8B-B14F-4D97-AF65-F5344CB8AC3E}">
        <p14:creationId xmlns:p14="http://schemas.microsoft.com/office/powerpoint/2010/main" val="228946881"/>
      </p:ext>
    </p:extLst>
  </p:cSld>
  <p:clrMapOvr>
    <a:overrideClrMapping bg1="lt1" tx1="dk1" bg2="lt2" tx2="dk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Icons Dark">
    <p:bg>
      <p:bgPr>
        <a:solidFill>
          <a:schemeClr val="tx1"/>
        </a:solidFill>
        <a:effectLst/>
      </p:bgPr>
    </p:bg>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bg1"/>
                </a:solidFill>
                <a:latin typeface="Open Sans" charset="0"/>
                <a:ea typeface="Open Sans" charset="0"/>
                <a:cs typeface="Open Sans" charset="0"/>
              </a:rPr>
              <a:t>To access these graphic elements, go to </a:t>
            </a:r>
            <a:r>
              <a:rPr lang="en-US" sz="1400" b="1" dirty="0">
                <a:solidFill>
                  <a:schemeClr val="bg1"/>
                </a:solidFill>
                <a:latin typeface="Open Sans" charset="0"/>
                <a:ea typeface="Open Sans" charset="0"/>
                <a:cs typeface="Open Sans" charset="0"/>
              </a:rPr>
              <a:t>View &gt; Slide Master</a:t>
            </a:r>
            <a:r>
              <a:rPr lang="en-US" sz="1400" b="0" dirty="0">
                <a:solidFill>
                  <a:schemeClr val="bg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bg1"/>
                </a:solidFill>
                <a:latin typeface="Open Sans" charset="0"/>
                <a:ea typeface="Open Sans" charset="0"/>
                <a:cs typeface="Open Sans" charset="0"/>
              </a:rPr>
              <a:t>View &gt; Normal</a:t>
            </a:r>
            <a:r>
              <a:rPr lang="en-US" sz="1400" b="0" dirty="0">
                <a:solidFill>
                  <a:schemeClr val="bg1"/>
                </a:solidFill>
                <a:latin typeface="Open Sans" charset="0"/>
                <a:ea typeface="Open Sans" charset="0"/>
                <a:cs typeface="Open Sans" charset="0"/>
              </a:rPr>
              <a:t>).</a:t>
            </a:r>
          </a:p>
        </p:txBody>
      </p:sp>
      <p:sp>
        <p:nvSpPr>
          <p:cNvPr id="11"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Icons - Dark</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07848" y="5310657"/>
            <a:ext cx="1132991" cy="746617"/>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1074" y="3476563"/>
            <a:ext cx="421838" cy="918338"/>
          </a:xfrm>
          <a:prstGeom prst="rect">
            <a:avLst/>
          </a:prstGeom>
        </p:spPr>
      </p:pic>
      <p:pic>
        <p:nvPicPr>
          <p:cNvPr id="5" name="Picture 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436134" y="5186000"/>
            <a:ext cx="903406" cy="914605"/>
          </a:xfrm>
          <a:prstGeom prst="rect">
            <a:avLst/>
          </a:prstGeom>
        </p:spPr>
      </p:pic>
      <p:pic>
        <p:nvPicPr>
          <p:cNvPr id="6" name="Picture 5"/>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177647" y="3571714"/>
            <a:ext cx="1020999" cy="901540"/>
          </a:xfrm>
          <a:prstGeom prst="rect">
            <a:avLst/>
          </a:prstGeom>
        </p:spPr>
      </p:pic>
      <p:pic>
        <p:nvPicPr>
          <p:cNvPr id="7" name="Picture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260277" y="5188399"/>
            <a:ext cx="957536" cy="991134"/>
          </a:xfrm>
          <a:prstGeom prst="rect">
            <a:avLst/>
          </a:prstGeom>
        </p:spPr>
      </p:pic>
      <p:pic>
        <p:nvPicPr>
          <p:cNvPr id="8" name="Picture 7"/>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5177647" y="5188399"/>
            <a:ext cx="981801" cy="1048996"/>
          </a:xfrm>
          <a:prstGeom prst="rect">
            <a:avLst/>
          </a:prstGeom>
        </p:spPr>
      </p:pic>
      <p:pic>
        <p:nvPicPr>
          <p:cNvPr id="12" name="Picture 11"/>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751645" y="3513448"/>
            <a:ext cx="987400" cy="841810"/>
          </a:xfrm>
          <a:prstGeom prst="rect">
            <a:avLst/>
          </a:prstGeom>
        </p:spPr>
      </p:pic>
      <p:pic>
        <p:nvPicPr>
          <p:cNvPr id="14" name="Picture 13"/>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755362" y="3583390"/>
            <a:ext cx="750350" cy="720485"/>
          </a:xfrm>
          <a:prstGeom prst="rect">
            <a:avLst/>
          </a:prstGeom>
        </p:spPr>
      </p:pic>
      <p:pic>
        <p:nvPicPr>
          <p:cNvPr id="16" name="Picture 15"/>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8878092" y="3545381"/>
            <a:ext cx="1226318" cy="1146057"/>
          </a:xfrm>
          <a:prstGeom prst="rect">
            <a:avLst/>
          </a:prstGeom>
        </p:spPr>
      </p:pic>
      <p:pic>
        <p:nvPicPr>
          <p:cNvPr id="17" name="Picture 1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10491783" y="3473721"/>
            <a:ext cx="660755" cy="1097526"/>
          </a:xfrm>
          <a:prstGeom prst="rect">
            <a:avLst/>
          </a:prstGeom>
        </p:spPr>
      </p:pic>
      <p:pic>
        <p:nvPicPr>
          <p:cNvPr id="18" name="Picture 17"/>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5027769" y="1918552"/>
            <a:ext cx="894073" cy="989267"/>
          </a:xfrm>
          <a:prstGeom prst="rect">
            <a:avLst/>
          </a:prstGeom>
        </p:spPr>
      </p:pic>
      <p:pic>
        <p:nvPicPr>
          <p:cNvPr id="19" name="Picture 18"/>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868414" y="2131969"/>
            <a:ext cx="1179654" cy="869808"/>
          </a:xfrm>
          <a:prstGeom prst="rect">
            <a:avLst/>
          </a:prstGeom>
        </p:spPr>
      </p:pic>
      <p:pic>
        <p:nvPicPr>
          <p:cNvPr id="20" name="Picture 19"/>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817076" y="1763417"/>
            <a:ext cx="1142323" cy="1175921"/>
          </a:xfrm>
          <a:prstGeom prst="rect">
            <a:avLst/>
          </a:prstGeom>
        </p:spPr>
      </p:pic>
      <p:pic>
        <p:nvPicPr>
          <p:cNvPr id="21" name="Picture 2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35225" y="1844824"/>
            <a:ext cx="1211385" cy="1166588"/>
          </a:xfrm>
          <a:prstGeom prst="rect">
            <a:avLst/>
          </a:prstGeom>
        </p:spPr>
      </p:pic>
      <p:pic>
        <p:nvPicPr>
          <p:cNvPr id="22" name="Picture 21"/>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6358847" y="3529760"/>
            <a:ext cx="1099394" cy="966869"/>
          </a:xfrm>
          <a:prstGeom prst="rect">
            <a:avLst/>
          </a:prstGeom>
        </p:spPr>
      </p:pic>
      <p:pic>
        <p:nvPicPr>
          <p:cNvPr id="23" name="Picture 22"/>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3011314" y="1918552"/>
            <a:ext cx="996733" cy="1019132"/>
          </a:xfrm>
          <a:prstGeom prst="rect">
            <a:avLst/>
          </a:prstGeom>
        </p:spPr>
      </p:pic>
      <p:pic>
        <p:nvPicPr>
          <p:cNvPr id="24" name="Picture 23"/>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a:off x="597240" y="5101796"/>
            <a:ext cx="1687354" cy="1054596"/>
          </a:xfrm>
          <a:prstGeom prst="rect">
            <a:avLst/>
          </a:prstGeom>
        </p:spPr>
      </p:pic>
      <p:pic>
        <p:nvPicPr>
          <p:cNvPr id="26" name="Picture 25">
            <a:extLst>
              <a:ext uri="{FF2B5EF4-FFF2-40B4-BE49-F238E27FC236}">
                <a16:creationId xmlns:a16="http://schemas.microsoft.com/office/drawing/2014/main" id="{E613E6BC-C6ED-2D4D-9E0A-12DEDCCE554F}"/>
              </a:ext>
            </a:extLst>
          </p:cNvPr>
          <p:cNvPicPr>
            <a:picLocks noChangeAspect="1"/>
          </p:cNvPicPr>
          <p:nvPr userDrawn="1"/>
        </p:nvPicPr>
        <p:blipFill>
          <a:blip r:embed="rId19"/>
          <a:stretch>
            <a:fillRect/>
          </a:stretch>
        </p:blipFill>
        <p:spPr>
          <a:xfrm>
            <a:off x="7650459" y="3529760"/>
            <a:ext cx="914605" cy="914605"/>
          </a:xfrm>
          <a:prstGeom prst="rect">
            <a:avLst/>
          </a:prstGeom>
        </p:spPr>
      </p:pic>
      <p:pic>
        <p:nvPicPr>
          <p:cNvPr id="28" name="Picture 27">
            <a:extLst>
              <a:ext uri="{FF2B5EF4-FFF2-40B4-BE49-F238E27FC236}">
                <a16:creationId xmlns:a16="http://schemas.microsoft.com/office/drawing/2014/main" id="{7D6184BD-3282-EF4E-8925-82BBD567406A}"/>
              </a:ext>
            </a:extLst>
          </p:cNvPr>
          <p:cNvPicPr>
            <a:picLocks noChangeAspect="1"/>
          </p:cNvPicPr>
          <p:nvPr userDrawn="1"/>
        </p:nvPicPr>
        <p:blipFill>
          <a:blip r:embed="rId20"/>
          <a:stretch>
            <a:fillRect/>
          </a:stretch>
        </p:blipFill>
        <p:spPr>
          <a:xfrm>
            <a:off x="4031610" y="3545381"/>
            <a:ext cx="844369" cy="809187"/>
          </a:xfrm>
          <a:prstGeom prst="rect">
            <a:avLst/>
          </a:prstGeom>
        </p:spPr>
      </p:pic>
      <p:pic>
        <p:nvPicPr>
          <p:cNvPr id="30" name="Picture 29">
            <a:extLst>
              <a:ext uri="{FF2B5EF4-FFF2-40B4-BE49-F238E27FC236}">
                <a16:creationId xmlns:a16="http://schemas.microsoft.com/office/drawing/2014/main" id="{C91A4CDE-B157-E04A-A957-8906776D53A3}"/>
              </a:ext>
            </a:extLst>
          </p:cNvPr>
          <p:cNvPicPr>
            <a:picLocks noChangeAspect="1"/>
          </p:cNvPicPr>
          <p:nvPr userDrawn="1"/>
        </p:nvPicPr>
        <p:blipFill>
          <a:blip r:embed="rId21"/>
          <a:stretch>
            <a:fillRect/>
          </a:stretch>
        </p:blipFill>
        <p:spPr>
          <a:xfrm>
            <a:off x="10491784" y="1822212"/>
            <a:ext cx="864992" cy="1141790"/>
          </a:xfrm>
          <a:prstGeom prst="rect">
            <a:avLst/>
          </a:prstGeom>
        </p:spPr>
      </p:pic>
      <p:pic>
        <p:nvPicPr>
          <p:cNvPr id="32" name="Picture 31">
            <a:extLst>
              <a:ext uri="{FF2B5EF4-FFF2-40B4-BE49-F238E27FC236}">
                <a16:creationId xmlns:a16="http://schemas.microsoft.com/office/drawing/2014/main" id="{807CE7B6-1241-7542-AEA5-D54F1FCDB48E}"/>
              </a:ext>
            </a:extLst>
          </p:cNvPr>
          <p:cNvPicPr>
            <a:picLocks noChangeAspect="1"/>
          </p:cNvPicPr>
          <p:nvPr userDrawn="1"/>
        </p:nvPicPr>
        <p:blipFill>
          <a:blip r:embed="rId22"/>
          <a:stretch>
            <a:fillRect/>
          </a:stretch>
        </p:blipFill>
        <p:spPr>
          <a:xfrm>
            <a:off x="6804658" y="5107056"/>
            <a:ext cx="1099393" cy="1055417"/>
          </a:xfrm>
          <a:prstGeom prst="rect">
            <a:avLst/>
          </a:prstGeom>
        </p:spPr>
      </p:pic>
    </p:spTree>
    <p:extLst>
      <p:ext uri="{BB962C8B-B14F-4D97-AF65-F5344CB8AC3E}">
        <p14:creationId xmlns:p14="http://schemas.microsoft.com/office/powerpoint/2010/main" val="3626035245"/>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Illustrations">
    <p:bg>
      <p:bgPr>
        <a:solidFill>
          <a:schemeClr val="bg1"/>
        </a:solidFill>
        <a:effectLst/>
      </p:bgPr>
    </p:bg>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19"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Value</a:t>
            </a:r>
            <a:br>
              <a:rPr lang="en-US" dirty="0"/>
            </a:br>
            <a:r>
              <a:rPr lang="en-US" dirty="0"/>
              <a:t>Illustrations</a:t>
            </a:r>
          </a:p>
        </p:txBody>
      </p:sp>
      <p:pic>
        <p:nvPicPr>
          <p:cNvPr id="3" name="Picture 2">
            <a:extLst>
              <a:ext uri="{FF2B5EF4-FFF2-40B4-BE49-F238E27FC236}">
                <a16:creationId xmlns:a16="http://schemas.microsoft.com/office/drawing/2014/main" id="{E96EEF1C-115B-414C-B527-09ED04B202EE}"/>
              </a:ext>
            </a:extLst>
          </p:cNvPr>
          <p:cNvPicPr>
            <a:picLocks noChangeAspect="1"/>
          </p:cNvPicPr>
          <p:nvPr userDrawn="1"/>
        </p:nvPicPr>
        <p:blipFill>
          <a:blip r:embed="rId2"/>
          <a:stretch>
            <a:fillRect/>
          </a:stretch>
        </p:blipFill>
        <p:spPr>
          <a:xfrm>
            <a:off x="1074707" y="1860508"/>
            <a:ext cx="3347938" cy="2222581"/>
          </a:xfrm>
          <a:prstGeom prst="rect">
            <a:avLst/>
          </a:prstGeom>
        </p:spPr>
      </p:pic>
      <p:pic>
        <p:nvPicPr>
          <p:cNvPr id="6" name="Picture 5">
            <a:extLst>
              <a:ext uri="{FF2B5EF4-FFF2-40B4-BE49-F238E27FC236}">
                <a16:creationId xmlns:a16="http://schemas.microsoft.com/office/drawing/2014/main" id="{4F5C86C5-809A-444A-8A9B-7183EFFF8F5F}"/>
              </a:ext>
            </a:extLst>
          </p:cNvPr>
          <p:cNvPicPr>
            <a:picLocks noChangeAspect="1"/>
          </p:cNvPicPr>
          <p:nvPr userDrawn="1"/>
        </p:nvPicPr>
        <p:blipFill>
          <a:blip r:embed="rId3"/>
          <a:stretch>
            <a:fillRect/>
          </a:stretch>
        </p:blipFill>
        <p:spPr>
          <a:xfrm>
            <a:off x="5609977" y="2581901"/>
            <a:ext cx="2481512" cy="1550945"/>
          </a:xfrm>
          <a:prstGeom prst="rect">
            <a:avLst/>
          </a:prstGeom>
        </p:spPr>
      </p:pic>
      <p:pic>
        <p:nvPicPr>
          <p:cNvPr id="11" name="Picture 10">
            <a:extLst>
              <a:ext uri="{FF2B5EF4-FFF2-40B4-BE49-F238E27FC236}">
                <a16:creationId xmlns:a16="http://schemas.microsoft.com/office/drawing/2014/main" id="{86129AB7-9D98-CA48-A4A9-6C21CA8AFAED}"/>
              </a:ext>
            </a:extLst>
          </p:cNvPr>
          <p:cNvPicPr>
            <a:picLocks noChangeAspect="1"/>
          </p:cNvPicPr>
          <p:nvPr userDrawn="1"/>
        </p:nvPicPr>
        <p:blipFill>
          <a:blip r:embed="rId4"/>
          <a:stretch>
            <a:fillRect/>
          </a:stretch>
        </p:blipFill>
        <p:spPr>
          <a:xfrm>
            <a:off x="9483488" y="1859058"/>
            <a:ext cx="1814192" cy="2273788"/>
          </a:xfrm>
          <a:prstGeom prst="rect">
            <a:avLst/>
          </a:prstGeom>
        </p:spPr>
      </p:pic>
      <p:pic>
        <p:nvPicPr>
          <p:cNvPr id="15" name="Picture 14">
            <a:extLst>
              <a:ext uri="{FF2B5EF4-FFF2-40B4-BE49-F238E27FC236}">
                <a16:creationId xmlns:a16="http://schemas.microsoft.com/office/drawing/2014/main" id="{B7EF6F5E-AEFC-DD41-8385-1B5E43861E4A}"/>
              </a:ext>
            </a:extLst>
          </p:cNvPr>
          <p:cNvPicPr>
            <a:picLocks noChangeAspect="1"/>
          </p:cNvPicPr>
          <p:nvPr userDrawn="1"/>
        </p:nvPicPr>
        <p:blipFill>
          <a:blip r:embed="rId5"/>
          <a:stretch>
            <a:fillRect/>
          </a:stretch>
        </p:blipFill>
        <p:spPr>
          <a:xfrm>
            <a:off x="1717254" y="4512503"/>
            <a:ext cx="1374807" cy="2048182"/>
          </a:xfrm>
          <a:prstGeom prst="rect">
            <a:avLst/>
          </a:prstGeom>
        </p:spPr>
      </p:pic>
      <p:pic>
        <p:nvPicPr>
          <p:cNvPr id="17" name="Picture 16">
            <a:extLst>
              <a:ext uri="{FF2B5EF4-FFF2-40B4-BE49-F238E27FC236}">
                <a16:creationId xmlns:a16="http://schemas.microsoft.com/office/drawing/2014/main" id="{A8E2D5AC-A7C4-394B-B59D-7EA5851056C5}"/>
              </a:ext>
            </a:extLst>
          </p:cNvPr>
          <p:cNvPicPr>
            <a:picLocks noChangeAspect="1"/>
          </p:cNvPicPr>
          <p:nvPr userDrawn="1"/>
        </p:nvPicPr>
        <p:blipFill>
          <a:blip r:embed="rId6"/>
          <a:stretch>
            <a:fillRect/>
          </a:stretch>
        </p:blipFill>
        <p:spPr>
          <a:xfrm>
            <a:off x="4684209" y="4615288"/>
            <a:ext cx="2189195" cy="1868825"/>
          </a:xfrm>
          <a:prstGeom prst="rect">
            <a:avLst/>
          </a:prstGeom>
        </p:spPr>
      </p:pic>
      <p:pic>
        <p:nvPicPr>
          <p:cNvPr id="21" name="Picture 20">
            <a:extLst>
              <a:ext uri="{FF2B5EF4-FFF2-40B4-BE49-F238E27FC236}">
                <a16:creationId xmlns:a16="http://schemas.microsoft.com/office/drawing/2014/main" id="{6334A0C3-540D-C948-A87D-F0DD46F93AFC}"/>
              </a:ext>
            </a:extLst>
          </p:cNvPr>
          <p:cNvPicPr>
            <a:picLocks noChangeAspect="1"/>
          </p:cNvPicPr>
          <p:nvPr userDrawn="1"/>
        </p:nvPicPr>
        <p:blipFill>
          <a:blip r:embed="rId7"/>
          <a:stretch>
            <a:fillRect/>
          </a:stretch>
        </p:blipFill>
        <p:spPr>
          <a:xfrm>
            <a:off x="8683543" y="4512503"/>
            <a:ext cx="704695" cy="1879186"/>
          </a:xfrm>
          <a:prstGeom prst="rect">
            <a:avLst/>
          </a:prstGeom>
        </p:spPr>
      </p:pic>
    </p:spTree>
    <p:extLst>
      <p:ext uri="{BB962C8B-B14F-4D97-AF65-F5344CB8AC3E}">
        <p14:creationId xmlns:p14="http://schemas.microsoft.com/office/powerpoint/2010/main" val="3652426190"/>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Guiding Light Light">
    <p:bg>
      <p:bgPr>
        <a:solidFill>
          <a:schemeClr val="bg1"/>
        </a:solidFill>
        <a:effectLst/>
      </p:bgPr>
    </p:bg>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tx1"/>
                </a:solidFill>
                <a:latin typeface="Open Sans" charset="0"/>
                <a:ea typeface="Open Sans" charset="0"/>
                <a:cs typeface="Open Sans" charset="0"/>
              </a:rPr>
              <a:t>To access these graphic elements, go to </a:t>
            </a:r>
            <a:r>
              <a:rPr lang="en-US" sz="1400" b="1" dirty="0">
                <a:solidFill>
                  <a:schemeClr val="tx1"/>
                </a:solidFill>
                <a:latin typeface="Open Sans" charset="0"/>
                <a:ea typeface="Open Sans" charset="0"/>
                <a:cs typeface="Open Sans" charset="0"/>
              </a:rPr>
              <a:t>View &gt; Slide Master</a:t>
            </a:r>
            <a:r>
              <a:rPr lang="en-US" sz="1400" b="0" dirty="0">
                <a:solidFill>
                  <a:schemeClr val="tx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tx1"/>
                </a:solidFill>
                <a:latin typeface="Open Sans" charset="0"/>
                <a:ea typeface="Open Sans" charset="0"/>
                <a:cs typeface="Open Sans" charset="0"/>
              </a:rPr>
              <a:t>View &gt; Normal</a:t>
            </a:r>
            <a:r>
              <a:rPr lang="en-US" sz="1400" b="0" dirty="0">
                <a:solidFill>
                  <a:schemeClr val="tx1"/>
                </a:solidFill>
                <a:latin typeface="Open Sans" charset="0"/>
                <a:ea typeface="Open Sans" charset="0"/>
                <a:cs typeface="Open Sans" charset="0"/>
              </a:rPr>
              <a:t>).</a:t>
            </a:r>
          </a:p>
        </p:txBody>
      </p:sp>
      <p:sp>
        <p:nvSpPr>
          <p:cNvPr id="23"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868477"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Guiding Lights Light</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7200000">
            <a:off x="7275976" y="4035597"/>
            <a:ext cx="3001401" cy="2095911"/>
          </a:xfrm>
          <a:prstGeom prst="rect">
            <a:avLst/>
          </a:prstGeom>
        </p:spPr>
      </p:pic>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7200000">
            <a:off x="7117302" y="2091382"/>
            <a:ext cx="3001401" cy="2095911"/>
          </a:xfrm>
          <a:prstGeom prst="rect">
            <a:avLst/>
          </a:prstGeom>
        </p:spPr>
      </p:pic>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7200000">
            <a:off x="1732188" y="4298220"/>
            <a:ext cx="2415317" cy="1570666"/>
          </a:xfrm>
          <a:prstGeom prst="rect">
            <a:avLst/>
          </a:prstGeom>
        </p:spPr>
      </p:pic>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rot="7200000">
            <a:off x="1652850" y="2354004"/>
            <a:ext cx="2415317" cy="1570666"/>
          </a:xfrm>
          <a:prstGeom prst="rect">
            <a:avLst/>
          </a:prstGeom>
        </p:spPr>
      </p:pic>
    </p:spTree>
    <p:extLst>
      <p:ext uri="{BB962C8B-B14F-4D97-AF65-F5344CB8AC3E}">
        <p14:creationId xmlns:p14="http://schemas.microsoft.com/office/powerpoint/2010/main" val="1844177658"/>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Guiding Light Dark">
    <p:bg>
      <p:bgPr>
        <a:solidFill>
          <a:schemeClr val="tx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56E21D1-5DFE-1C4B-90CE-76036202B191}"/>
              </a:ext>
            </a:extLst>
          </p:cNvPr>
          <p:cNvSpPr txBox="1"/>
          <p:nvPr userDrawn="1"/>
        </p:nvSpPr>
        <p:spPr>
          <a:xfrm>
            <a:off x="7118770" y="476672"/>
            <a:ext cx="4538936" cy="954107"/>
          </a:xfrm>
          <a:prstGeom prst="rect">
            <a:avLst/>
          </a:prstGeom>
          <a:noFill/>
        </p:spPr>
        <p:txBody>
          <a:bodyPr wrap="square" rtlCol="0">
            <a:spAutoFit/>
          </a:bodyPr>
          <a:lstStyle/>
          <a:p>
            <a:pPr algn="r"/>
            <a:r>
              <a:rPr lang="en-US" sz="1400" b="0" dirty="0">
                <a:solidFill>
                  <a:schemeClr val="bg1"/>
                </a:solidFill>
                <a:latin typeface="Open Sans" charset="0"/>
                <a:ea typeface="Open Sans" charset="0"/>
                <a:cs typeface="Open Sans" charset="0"/>
              </a:rPr>
              <a:t>To access these graphic elements, go to </a:t>
            </a:r>
            <a:r>
              <a:rPr lang="en-US" sz="1400" b="1" dirty="0">
                <a:solidFill>
                  <a:schemeClr val="bg1"/>
                </a:solidFill>
                <a:latin typeface="Open Sans" charset="0"/>
                <a:ea typeface="Open Sans" charset="0"/>
                <a:cs typeface="Open Sans" charset="0"/>
              </a:rPr>
              <a:t>View &gt; Slide Master</a:t>
            </a:r>
            <a:r>
              <a:rPr lang="en-US" sz="1400" b="0" dirty="0">
                <a:solidFill>
                  <a:schemeClr val="bg1"/>
                </a:solidFill>
                <a:latin typeface="Open Sans" charset="0"/>
                <a:ea typeface="Open Sans" charset="0"/>
                <a:cs typeface="Open Sans" charset="0"/>
              </a:rPr>
              <a:t> and scroll down to this slide. Copy the element(s) you need and return to the presentation to paste them in (</a:t>
            </a:r>
            <a:r>
              <a:rPr lang="en-US" sz="1400" b="1" dirty="0">
                <a:solidFill>
                  <a:schemeClr val="bg1"/>
                </a:solidFill>
                <a:latin typeface="Open Sans" charset="0"/>
                <a:ea typeface="Open Sans" charset="0"/>
                <a:cs typeface="Open Sans" charset="0"/>
              </a:rPr>
              <a:t>View &gt; Normal</a:t>
            </a:r>
            <a:r>
              <a:rPr lang="en-US" sz="1400" b="0" dirty="0">
                <a:solidFill>
                  <a:schemeClr val="bg1"/>
                </a:solidFill>
                <a:latin typeface="Open Sans" charset="0"/>
                <a:ea typeface="Open Sans" charset="0"/>
                <a:cs typeface="Open Sans" charset="0"/>
              </a:rPr>
              <a:t>).</a:t>
            </a:r>
          </a:p>
        </p:txBody>
      </p:sp>
      <p:sp>
        <p:nvSpPr>
          <p:cNvPr id="17"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826926" y="599467"/>
            <a:ext cx="4868477"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Guiding Lights Dark</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7200000">
            <a:off x="7147448" y="3766213"/>
            <a:ext cx="3231565" cy="2256637"/>
          </a:xfrm>
          <a:prstGeom prst="rect">
            <a:avLst/>
          </a:prstGeom>
        </p:spPr>
      </p:pic>
      <p:pic>
        <p:nvPicPr>
          <p:cNvPr id="5" name="Picture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7200000">
            <a:off x="7057349" y="1977788"/>
            <a:ext cx="3231565" cy="2256637"/>
          </a:xfrm>
          <a:prstGeom prst="rect">
            <a:avLst/>
          </a:prstGeom>
        </p:spPr>
      </p:pic>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7200000">
            <a:off x="1608172" y="4204767"/>
            <a:ext cx="2601628" cy="1691113"/>
          </a:xfrm>
          <a:prstGeom prst="rect">
            <a:avLst/>
          </a:prstGeom>
        </p:spPr>
      </p:pic>
      <p:pic>
        <p:nvPicPr>
          <p:cNvPr id="8" name="Picture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rot="7200000">
            <a:off x="1518072" y="2260551"/>
            <a:ext cx="2601628" cy="1691113"/>
          </a:xfrm>
          <a:prstGeom prst="rect">
            <a:avLst/>
          </a:prstGeom>
        </p:spPr>
      </p:pic>
    </p:spTree>
    <p:extLst>
      <p:ext uri="{BB962C8B-B14F-4D97-AF65-F5344CB8AC3E}">
        <p14:creationId xmlns:p14="http://schemas.microsoft.com/office/powerpoint/2010/main" val="3604808547"/>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Sub-Section - Blue">
    <p:bg>
      <p:bgPr>
        <a:solidFill>
          <a:schemeClr val="tx1"/>
        </a:solidFill>
        <a:effectLst/>
      </p:bgPr>
    </p:bg>
    <p:spTree>
      <p:nvGrpSpPr>
        <p:cNvPr id="1" name=""/>
        <p:cNvGrpSpPr/>
        <p:nvPr/>
      </p:nvGrpSpPr>
      <p:grpSpPr>
        <a:xfrm>
          <a:off x="0" y="0"/>
          <a:ext cx="0" cy="0"/>
          <a:chOff x="0" y="0"/>
          <a:chExt cx="0" cy="0"/>
        </a:xfrm>
      </p:grpSpPr>
      <p:sp>
        <p:nvSpPr>
          <p:cNvPr id="21" name="Text Placeholder 60">
            <a:extLst>
              <a:ext uri="{FF2B5EF4-FFF2-40B4-BE49-F238E27FC236}">
                <a16:creationId xmlns:a16="http://schemas.microsoft.com/office/drawing/2014/main" id="{5CAA1068-4070-0D41-BE6C-17A4C1681CE7}"/>
              </a:ext>
            </a:extLst>
          </p:cNvPr>
          <p:cNvSpPr>
            <a:spLocks noGrp="1"/>
          </p:cNvSpPr>
          <p:nvPr>
            <p:ph type="body" sz="quarter" idx="15" hasCustomPrompt="1"/>
          </p:nvPr>
        </p:nvSpPr>
        <p:spPr>
          <a:xfrm>
            <a:off x="5174349" y="4005064"/>
            <a:ext cx="5904656" cy="1800200"/>
          </a:xfrm>
          <a:prstGeom prst="rect">
            <a:avLst/>
          </a:prstGeom>
        </p:spPr>
        <p:txBody>
          <a:bodyPr/>
          <a:lstStyle>
            <a:lvl1pPr marL="0" indent="0" algn="l">
              <a:buNone/>
              <a:defRPr>
                <a:solidFill>
                  <a:schemeClr val="bg1"/>
                </a:solidFill>
              </a:defRPr>
            </a:lvl1pPr>
          </a:lstStyle>
          <a:p>
            <a:pPr lvl="0"/>
            <a:r>
              <a:rPr lang="en-US" dirty="0"/>
              <a:t>Description</a:t>
            </a:r>
          </a:p>
        </p:txBody>
      </p:sp>
      <p:sp>
        <p:nvSpPr>
          <p:cNvPr id="6"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5174349" y="2924944"/>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Sub-Section</a:t>
            </a:r>
          </a:p>
        </p:txBody>
      </p:sp>
      <p:pic>
        <p:nvPicPr>
          <p:cNvPr id="7"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rot="16200000" flipH="1">
            <a:off x="-2692389" y="-2126554"/>
            <a:ext cx="9145016" cy="5944453"/>
          </a:xfrm>
          <a:prstGeom prst="rect">
            <a:avLst/>
          </a:prstGeom>
        </p:spPr>
      </p:pic>
      <p:pic>
        <p:nvPicPr>
          <p:cNvPr id="8" name="Picture 7"/>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769498" y="5424889"/>
            <a:ext cx="1110621" cy="1107416"/>
          </a:xfrm>
          <a:prstGeom prst="rect">
            <a:avLst/>
          </a:prstGeom>
        </p:spPr>
      </p:pic>
      <p:sp>
        <p:nvSpPr>
          <p:cNvPr id="5" name="Text Placeholder 4">
            <a:extLst>
              <a:ext uri="{FF2B5EF4-FFF2-40B4-BE49-F238E27FC236}">
                <a16:creationId xmlns:a16="http://schemas.microsoft.com/office/drawing/2014/main" id="{14D8075C-9E16-4649-BCA5-59B391B23430}"/>
              </a:ext>
            </a:extLst>
          </p:cNvPr>
          <p:cNvSpPr>
            <a:spLocks noGrp="1"/>
          </p:cNvSpPr>
          <p:nvPr>
            <p:ph type="body" sz="quarter" idx="16" hasCustomPrompt="1"/>
          </p:nvPr>
        </p:nvSpPr>
        <p:spPr>
          <a:xfrm>
            <a:off x="1199456" y="1124744"/>
            <a:ext cx="3652890" cy="2447925"/>
          </a:xfrm>
        </p:spPr>
        <p:txBody>
          <a:bodyPr>
            <a:noAutofit/>
          </a:bodyPr>
          <a:lstStyle>
            <a:lvl1pPr marL="0" indent="0" algn="ctr">
              <a:buNone/>
              <a:defRPr sz="20000" b="1" i="0">
                <a:latin typeface="Open Sans Extrabold" panose="020B0606030504020204" pitchFamily="34" charset="0"/>
                <a:ea typeface="Open Sans Extrabold" panose="020B0606030504020204" pitchFamily="34" charset="0"/>
                <a:cs typeface="Open Sans Extrabold" panose="020B0606030504020204" pitchFamily="34" charset="0"/>
              </a:defRPr>
            </a:lvl1pPr>
          </a:lstStyle>
          <a:p>
            <a:pPr lvl="0"/>
            <a:r>
              <a:rPr lang="en-US" dirty="0"/>
              <a:t>#</a:t>
            </a:r>
          </a:p>
        </p:txBody>
      </p:sp>
    </p:spTree>
    <p:extLst>
      <p:ext uri="{BB962C8B-B14F-4D97-AF65-F5344CB8AC3E}">
        <p14:creationId xmlns:p14="http://schemas.microsoft.com/office/powerpoint/2010/main" val="10751054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 Option 4">
    <p:spTree>
      <p:nvGrpSpPr>
        <p:cNvPr id="1" name=""/>
        <p:cNvGrpSpPr/>
        <p:nvPr/>
      </p:nvGrpSpPr>
      <p:grpSpPr>
        <a:xfrm>
          <a:off x="0" y="0"/>
          <a:ext cx="0" cy="0"/>
          <a:chOff x="0" y="0"/>
          <a:chExt cx="0" cy="0"/>
        </a:xfrm>
      </p:grpSpPr>
      <p:sp>
        <p:nvSpPr>
          <p:cNvPr id="8" name="Text Placeholder 60">
            <a:extLst>
              <a:ext uri="{FF2B5EF4-FFF2-40B4-BE49-F238E27FC236}">
                <a16:creationId xmlns:a16="http://schemas.microsoft.com/office/drawing/2014/main" id="{CC1C27D3-15F5-6A41-B898-C56D6975B137}"/>
              </a:ext>
            </a:extLst>
          </p:cNvPr>
          <p:cNvSpPr>
            <a:spLocks noGrp="1"/>
          </p:cNvSpPr>
          <p:nvPr>
            <p:ph type="body" sz="quarter" idx="15" hasCustomPrompt="1"/>
          </p:nvPr>
        </p:nvSpPr>
        <p:spPr>
          <a:xfrm>
            <a:off x="769498" y="3528966"/>
            <a:ext cx="6190598" cy="522887"/>
          </a:xfrm>
          <a:prstGeom prst="rect">
            <a:avLst/>
          </a:prstGeom>
        </p:spPr>
        <p:txBody>
          <a:bodyPr/>
          <a:lstStyle>
            <a:lvl1pPr marL="0" indent="0" algn="l">
              <a:buNone/>
              <a:defRPr>
                <a:solidFill>
                  <a:schemeClr val="tx1"/>
                </a:solidFill>
              </a:defRPr>
            </a:lvl1pPr>
          </a:lstStyle>
          <a:p>
            <a:pPr lvl="0"/>
            <a:r>
              <a:rPr lang="en-US" dirty="0"/>
              <a:t>Presentation Subtitle</a:t>
            </a:r>
          </a:p>
        </p:txBody>
      </p:sp>
      <p:sp>
        <p:nvSpPr>
          <p:cNvPr id="9" name="Text Placeholder 60">
            <a:extLst>
              <a:ext uri="{FF2B5EF4-FFF2-40B4-BE49-F238E27FC236}">
                <a16:creationId xmlns:a16="http://schemas.microsoft.com/office/drawing/2014/main" id="{1836DB7F-A34C-9246-962F-ADDF63DF4E38}"/>
              </a:ext>
            </a:extLst>
          </p:cNvPr>
          <p:cNvSpPr>
            <a:spLocks noGrp="1"/>
          </p:cNvSpPr>
          <p:nvPr>
            <p:ph type="body" sz="quarter" idx="16" hasCustomPrompt="1"/>
          </p:nvPr>
        </p:nvSpPr>
        <p:spPr>
          <a:xfrm>
            <a:off x="769498" y="4221088"/>
            <a:ext cx="6190598" cy="522887"/>
          </a:xfrm>
          <a:prstGeom prst="rect">
            <a:avLst/>
          </a:prstGeom>
        </p:spPr>
        <p:txBody>
          <a:bodyPr/>
          <a:lstStyle>
            <a:lvl1pPr marL="0" indent="0" algn="l">
              <a:buNone/>
              <a:defRPr sz="1600" b="0">
                <a:solidFill>
                  <a:schemeClr val="tx1"/>
                </a:solidFill>
              </a:defRPr>
            </a:lvl1pPr>
          </a:lstStyle>
          <a:p>
            <a:pPr lvl="0"/>
            <a:r>
              <a:rPr lang="en-US" dirty="0"/>
              <a:t>Date</a:t>
            </a:r>
          </a:p>
        </p:txBody>
      </p:sp>
      <p:sp>
        <p:nvSpPr>
          <p:cNvPr id="10"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769498" y="598144"/>
            <a:ext cx="6085207" cy="2643283"/>
          </a:xfrm>
          <a:prstGeom prst="rect">
            <a:avLst/>
          </a:prstGeom>
        </p:spPr>
        <p:txBody>
          <a:bodyPr vert="horz" lIns="91440" tIns="45720" rIns="91440" bIns="45720" rtlCol="0" anchor="t">
            <a:normAutofit/>
          </a:bodyPr>
          <a:lstStyle>
            <a:lvl1pPr>
              <a:defRPr>
                <a:solidFill>
                  <a:schemeClr val="tx1"/>
                </a:solidFill>
              </a:defRPr>
            </a:lvl1pPr>
          </a:lstStyle>
          <a:p>
            <a:r>
              <a:rPr lang="en-US" dirty="0"/>
              <a:t>Presentation Title</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5400000">
            <a:off x="5970921" y="-1182501"/>
            <a:ext cx="9356261" cy="6081767"/>
          </a:xfrm>
          <a:prstGeom prst="rect">
            <a:avLst/>
          </a:prstGeom>
        </p:spPr>
      </p:pic>
      <p:sp>
        <p:nvSpPr>
          <p:cNvPr id="16"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7608168" y="2797474"/>
            <a:ext cx="3744416" cy="3744517"/>
          </a:xfrm>
          <a:prstGeom prst="roundRect">
            <a:avLst>
              <a:gd name="adj" fmla="val 50000"/>
            </a:avLst>
          </a:prstGeom>
          <a:solidFill>
            <a:schemeClr val="tx2">
              <a:lumMod val="40000"/>
              <a:lumOff val="60000"/>
            </a:schemeClr>
          </a:solidFill>
        </p:spPr>
        <p:txBody>
          <a:bodyPr/>
          <a:lstStyle/>
          <a:p>
            <a:r>
              <a:rPr lang="en-US" dirty="0"/>
              <a:t>Drag picture to placeholder or click icon to add</a:t>
            </a:r>
          </a:p>
        </p:txBody>
      </p:sp>
      <p:pic>
        <p:nvPicPr>
          <p:cNvPr id="17" name="Picture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6071901">
            <a:off x="8042422" y="-1316666"/>
            <a:ext cx="4757476" cy="3093758"/>
          </a:xfrm>
          <a:prstGeom prst="rect">
            <a:avLst/>
          </a:prstGeom>
        </p:spPr>
      </p:pic>
      <p:pic>
        <p:nvPicPr>
          <p:cNvPr id="13" name="Picture 12">
            <a:extLst>
              <a:ext uri="{FF2B5EF4-FFF2-40B4-BE49-F238E27FC236}">
                <a16:creationId xmlns:a16="http://schemas.microsoft.com/office/drawing/2014/main" id="{61CDCAD9-4147-F64C-A0F1-1386E8266F73}"/>
              </a:ext>
            </a:extLst>
          </p:cNvPr>
          <p:cNvPicPr>
            <a:picLocks noChangeAspect="1"/>
          </p:cNvPicPr>
          <p:nvPr userDrawn="1"/>
        </p:nvPicPr>
        <p:blipFill>
          <a:blip r:embed="rId4"/>
          <a:stretch>
            <a:fillRect/>
          </a:stretch>
        </p:blipFill>
        <p:spPr>
          <a:xfrm>
            <a:off x="769498" y="5229200"/>
            <a:ext cx="3943650" cy="1331961"/>
          </a:xfrm>
          <a:prstGeom prst="rect">
            <a:avLst/>
          </a:prstGeom>
        </p:spPr>
      </p:pic>
    </p:spTree>
    <p:extLst>
      <p:ext uri="{BB962C8B-B14F-4D97-AF65-F5344CB8AC3E}">
        <p14:creationId xmlns:p14="http://schemas.microsoft.com/office/powerpoint/2010/main" val="2144773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tx1"/>
        </a:solidFill>
        <a:effectLst/>
      </p:bgPr>
    </p:bg>
    <p:spTree>
      <p:nvGrpSpPr>
        <p:cNvPr id="1" name=""/>
        <p:cNvGrpSpPr/>
        <p:nvPr/>
      </p:nvGrpSpPr>
      <p:grpSpPr>
        <a:xfrm>
          <a:off x="0" y="0"/>
          <a:ext cx="0" cy="0"/>
          <a:chOff x="0" y="0"/>
          <a:chExt cx="0" cy="0"/>
        </a:xfrm>
      </p:grpSpPr>
      <p:sp>
        <p:nvSpPr>
          <p:cNvPr id="35" name="Text Placeholder 34">
            <a:extLst>
              <a:ext uri="{FF2B5EF4-FFF2-40B4-BE49-F238E27FC236}">
                <a16:creationId xmlns:a16="http://schemas.microsoft.com/office/drawing/2014/main" id="{333233FD-4168-4B4A-A47F-7CD9B28F3097}"/>
              </a:ext>
            </a:extLst>
          </p:cNvPr>
          <p:cNvSpPr>
            <a:spLocks noGrp="1"/>
          </p:cNvSpPr>
          <p:nvPr>
            <p:ph type="body" sz="quarter" idx="12" hasCustomPrompt="1"/>
          </p:nvPr>
        </p:nvSpPr>
        <p:spPr>
          <a:xfrm>
            <a:off x="6822776" y="2169318"/>
            <a:ext cx="4529808" cy="3851970"/>
          </a:xfrm>
          <a:prstGeom prst="rect">
            <a:avLst/>
          </a:prstGeom>
        </p:spPr>
        <p:txBody>
          <a:bodyPr/>
          <a:lstStyle>
            <a:lvl1pPr marL="457200" indent="-457200">
              <a:buFont typeface="+mj-lt"/>
              <a:buAutoNum type="arabicPeriod"/>
              <a:defRPr>
                <a:solidFill>
                  <a:schemeClr val="bg1"/>
                </a:solidFill>
              </a:defRPr>
            </a:lvl1pPr>
            <a:lvl2pPr marL="547688" indent="-342900">
              <a:buFont typeface="+mj-lt"/>
              <a:buAutoNum type="arabicPeriod"/>
              <a:defRPr>
                <a:solidFill>
                  <a:schemeClr val="bg1"/>
                </a:solidFill>
              </a:defRPr>
            </a:lvl2pPr>
            <a:lvl3pPr marL="804863" indent="-342900">
              <a:buFont typeface="+mj-lt"/>
              <a:buAutoNum type="arabicPeriod"/>
              <a:defRPr>
                <a:solidFill>
                  <a:schemeClr val="bg1"/>
                </a:solidFill>
              </a:defRPr>
            </a:lvl3pPr>
            <a:lvl4pPr marL="993775" indent="-342900">
              <a:buFont typeface="+mj-lt"/>
              <a:buAutoNum type="arabicPeriod"/>
              <a:defRPr>
                <a:solidFill>
                  <a:schemeClr val="bg1"/>
                </a:solidFill>
              </a:defRPr>
            </a:lvl4pPr>
            <a:lvl5pPr marL="1085850" indent="-228600">
              <a:buFont typeface="+mj-lt"/>
              <a:buAutoNum type="arabicPeriod"/>
              <a:defRPr>
                <a:solidFill>
                  <a:schemeClr val="bg1"/>
                </a:solidFill>
              </a:defRPr>
            </a:lvl5pPr>
          </a:lstStyle>
          <a:p>
            <a:pPr lvl="0"/>
            <a:r>
              <a:rPr lang="en-US" dirty="0"/>
              <a:t>Add Item</a:t>
            </a:r>
          </a:p>
        </p:txBody>
      </p:sp>
      <p:sp>
        <p:nvSpPr>
          <p:cNvPr id="9"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6822776" y="1052736"/>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Agenda</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H="1">
            <a:off x="-4688371" y="-5084773"/>
            <a:ext cx="13071798" cy="8496944"/>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9498" y="5424889"/>
            <a:ext cx="1110621" cy="1107416"/>
          </a:xfrm>
          <a:prstGeom prst="rect">
            <a:avLst/>
          </a:prstGeom>
        </p:spPr>
      </p:pic>
      <p:pic>
        <p:nvPicPr>
          <p:cNvPr id="8" name="Picture 7">
            <a:extLst>
              <a:ext uri="{FF2B5EF4-FFF2-40B4-BE49-F238E27FC236}">
                <a16:creationId xmlns:a16="http://schemas.microsoft.com/office/drawing/2014/main" id="{9356E73D-4C6C-1F49-8ECD-CDDED9AD1F6A}"/>
              </a:ext>
            </a:extLst>
          </p:cNvPr>
          <p:cNvPicPr>
            <a:picLocks noChangeAspect="1"/>
          </p:cNvPicPr>
          <p:nvPr userDrawn="1"/>
        </p:nvPicPr>
        <p:blipFill>
          <a:blip r:embed="rId4"/>
          <a:stretch>
            <a:fillRect/>
          </a:stretch>
        </p:blipFill>
        <p:spPr>
          <a:xfrm>
            <a:off x="1631504" y="1908124"/>
            <a:ext cx="3579435" cy="2376264"/>
          </a:xfrm>
          <a:prstGeom prst="rect">
            <a:avLst/>
          </a:prstGeom>
        </p:spPr>
      </p:pic>
    </p:spTree>
    <p:extLst>
      <p:ext uri="{BB962C8B-B14F-4D97-AF65-F5344CB8AC3E}">
        <p14:creationId xmlns:p14="http://schemas.microsoft.com/office/powerpoint/2010/main" val="6011407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eet Us Slide">
    <p:spTree>
      <p:nvGrpSpPr>
        <p:cNvPr id="1" name=""/>
        <p:cNvGrpSpPr/>
        <p:nvPr/>
      </p:nvGrpSpPr>
      <p:grpSpPr>
        <a:xfrm>
          <a:off x="0" y="0"/>
          <a:ext cx="0" cy="0"/>
          <a:chOff x="0" y="0"/>
          <a:chExt cx="0" cy="0"/>
        </a:xfrm>
      </p:grpSpPr>
      <p:sp>
        <p:nvSpPr>
          <p:cNvPr id="8" name="Title Placeholder 1">
            <a:extLst>
              <a:ext uri="{FF2B5EF4-FFF2-40B4-BE49-F238E27FC236}">
                <a16:creationId xmlns:a16="http://schemas.microsoft.com/office/drawing/2014/main" id="{D5377418-89DD-6240-B08A-3CA7D73B3CAA}"/>
              </a:ext>
            </a:extLst>
          </p:cNvPr>
          <p:cNvSpPr>
            <a:spLocks noGrp="1"/>
          </p:cNvSpPr>
          <p:nvPr>
            <p:ph type="title" hasCustomPrompt="1"/>
          </p:nvPr>
        </p:nvSpPr>
        <p:spPr>
          <a:xfrm>
            <a:off x="623392" y="365125"/>
            <a:ext cx="10515600"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Meet Us</a:t>
            </a:r>
          </a:p>
        </p:txBody>
      </p:sp>
      <p:cxnSp>
        <p:nvCxnSpPr>
          <p:cNvPr id="9" name="Straight Connector 8">
            <a:extLst>
              <a:ext uri="{FF2B5EF4-FFF2-40B4-BE49-F238E27FC236}">
                <a16:creationId xmlns:a16="http://schemas.microsoft.com/office/drawing/2014/main" id="{4300CBFF-7980-5745-BAD9-AAE4F2FF7E49}"/>
              </a:ext>
            </a:extLst>
          </p:cNvPr>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60">
            <a:extLst>
              <a:ext uri="{FF2B5EF4-FFF2-40B4-BE49-F238E27FC236}">
                <a16:creationId xmlns:a16="http://schemas.microsoft.com/office/drawing/2014/main" id="{3F9A3D72-FAC4-2940-BB6B-9C2866E48C84}"/>
              </a:ext>
            </a:extLst>
          </p:cNvPr>
          <p:cNvSpPr>
            <a:spLocks noGrp="1"/>
          </p:cNvSpPr>
          <p:nvPr>
            <p:ph type="body" sz="quarter" idx="16" hasCustomPrompt="1"/>
          </p:nvPr>
        </p:nvSpPr>
        <p:spPr>
          <a:xfrm>
            <a:off x="2855640" y="229111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1" name="Text Placeholder 60">
            <a:extLst>
              <a:ext uri="{FF2B5EF4-FFF2-40B4-BE49-F238E27FC236}">
                <a16:creationId xmlns:a16="http://schemas.microsoft.com/office/drawing/2014/main" id="{0678603E-310F-E245-9FD6-8187EF9A3170}"/>
              </a:ext>
            </a:extLst>
          </p:cNvPr>
          <p:cNvSpPr>
            <a:spLocks noGrp="1"/>
          </p:cNvSpPr>
          <p:nvPr>
            <p:ph type="body" sz="quarter" idx="21" hasCustomPrompt="1"/>
          </p:nvPr>
        </p:nvSpPr>
        <p:spPr>
          <a:xfrm>
            <a:off x="2855640" y="263248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2" name="Text Placeholder 60">
            <a:extLst>
              <a:ext uri="{FF2B5EF4-FFF2-40B4-BE49-F238E27FC236}">
                <a16:creationId xmlns:a16="http://schemas.microsoft.com/office/drawing/2014/main" id="{6A77038A-C4FC-FB42-BF4D-7730E3790FBA}"/>
              </a:ext>
            </a:extLst>
          </p:cNvPr>
          <p:cNvSpPr>
            <a:spLocks noGrp="1"/>
          </p:cNvSpPr>
          <p:nvPr>
            <p:ph type="body" sz="quarter" idx="22" hasCustomPrompt="1"/>
          </p:nvPr>
        </p:nvSpPr>
        <p:spPr>
          <a:xfrm>
            <a:off x="5242979" y="570487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3" name="Text Placeholder 60">
            <a:extLst>
              <a:ext uri="{FF2B5EF4-FFF2-40B4-BE49-F238E27FC236}">
                <a16:creationId xmlns:a16="http://schemas.microsoft.com/office/drawing/2014/main" id="{12026546-518A-4140-9506-C099445CFB6D}"/>
              </a:ext>
            </a:extLst>
          </p:cNvPr>
          <p:cNvSpPr>
            <a:spLocks noGrp="1"/>
          </p:cNvSpPr>
          <p:nvPr>
            <p:ph type="body" sz="quarter" idx="23" hasCustomPrompt="1"/>
          </p:nvPr>
        </p:nvSpPr>
        <p:spPr>
          <a:xfrm>
            <a:off x="5242979" y="604624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4" name="Text Placeholder 60">
            <a:extLst>
              <a:ext uri="{FF2B5EF4-FFF2-40B4-BE49-F238E27FC236}">
                <a16:creationId xmlns:a16="http://schemas.microsoft.com/office/drawing/2014/main" id="{92961243-173F-A348-B49A-CB3123A30462}"/>
              </a:ext>
            </a:extLst>
          </p:cNvPr>
          <p:cNvSpPr>
            <a:spLocks noGrp="1"/>
          </p:cNvSpPr>
          <p:nvPr>
            <p:ph type="body" sz="quarter" idx="24" hasCustomPrompt="1"/>
          </p:nvPr>
        </p:nvSpPr>
        <p:spPr>
          <a:xfrm>
            <a:off x="9985627" y="570487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5" name="Text Placeholder 60">
            <a:extLst>
              <a:ext uri="{FF2B5EF4-FFF2-40B4-BE49-F238E27FC236}">
                <a16:creationId xmlns:a16="http://schemas.microsoft.com/office/drawing/2014/main" id="{D532F8A6-71AB-2E48-8444-EC6ACAE76309}"/>
              </a:ext>
            </a:extLst>
          </p:cNvPr>
          <p:cNvSpPr>
            <a:spLocks noGrp="1"/>
          </p:cNvSpPr>
          <p:nvPr>
            <p:ph type="body" sz="quarter" idx="25" hasCustomPrompt="1"/>
          </p:nvPr>
        </p:nvSpPr>
        <p:spPr>
          <a:xfrm>
            <a:off x="9985627" y="604624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6" name="Text Placeholder 60">
            <a:extLst>
              <a:ext uri="{FF2B5EF4-FFF2-40B4-BE49-F238E27FC236}">
                <a16:creationId xmlns:a16="http://schemas.microsoft.com/office/drawing/2014/main" id="{BED304D7-5897-AC41-ABB4-71B62A6D3D5A}"/>
              </a:ext>
            </a:extLst>
          </p:cNvPr>
          <p:cNvSpPr>
            <a:spLocks noGrp="1"/>
          </p:cNvSpPr>
          <p:nvPr>
            <p:ph type="body" sz="quarter" idx="26" hasCustomPrompt="1"/>
          </p:nvPr>
        </p:nvSpPr>
        <p:spPr>
          <a:xfrm>
            <a:off x="7599321" y="2291110"/>
            <a:ext cx="1753564" cy="273793"/>
          </a:xfrm>
          <a:prstGeom prst="rect">
            <a:avLst/>
          </a:prstGeom>
        </p:spPr>
        <p:txBody>
          <a:bodyPr/>
          <a:lstStyle>
            <a:lvl1pPr marL="0" indent="0" algn="l">
              <a:buNone/>
              <a:defRPr sz="1600" b="1">
                <a:solidFill>
                  <a:schemeClr val="tx1"/>
                </a:solidFill>
              </a:defRPr>
            </a:lvl1pPr>
          </a:lstStyle>
          <a:p>
            <a:pPr lvl="0"/>
            <a:r>
              <a:rPr lang="en-US" dirty="0"/>
              <a:t>First Last</a:t>
            </a:r>
          </a:p>
        </p:txBody>
      </p:sp>
      <p:sp>
        <p:nvSpPr>
          <p:cNvPr id="17" name="Text Placeholder 60">
            <a:extLst>
              <a:ext uri="{FF2B5EF4-FFF2-40B4-BE49-F238E27FC236}">
                <a16:creationId xmlns:a16="http://schemas.microsoft.com/office/drawing/2014/main" id="{1875FF18-E547-004D-BD81-8115D7D4FAEE}"/>
              </a:ext>
            </a:extLst>
          </p:cNvPr>
          <p:cNvSpPr>
            <a:spLocks noGrp="1"/>
          </p:cNvSpPr>
          <p:nvPr>
            <p:ph type="body" sz="quarter" idx="27" hasCustomPrompt="1"/>
          </p:nvPr>
        </p:nvSpPr>
        <p:spPr>
          <a:xfrm>
            <a:off x="7599321" y="2632486"/>
            <a:ext cx="1753564" cy="273793"/>
          </a:xfrm>
          <a:prstGeom prst="rect">
            <a:avLst/>
          </a:prstGeom>
        </p:spPr>
        <p:txBody>
          <a:bodyPr>
            <a:noAutofit/>
          </a:bodyPr>
          <a:lstStyle>
            <a:lvl1pPr marL="0" indent="0" algn="l">
              <a:buNone/>
              <a:defRPr sz="1400" b="0">
                <a:solidFill>
                  <a:schemeClr val="tx1"/>
                </a:solidFill>
              </a:defRPr>
            </a:lvl1pPr>
          </a:lstStyle>
          <a:p>
            <a:pPr lvl="0"/>
            <a:r>
              <a:rPr lang="en-US" dirty="0"/>
              <a:t>Title</a:t>
            </a:r>
          </a:p>
        </p:txBody>
      </p:sp>
      <p:sp>
        <p:nvSpPr>
          <p:cNvPr id="18" name="Picture Placeholder 8">
            <a:extLst>
              <a:ext uri="{FF2B5EF4-FFF2-40B4-BE49-F238E27FC236}">
                <a16:creationId xmlns:a16="http://schemas.microsoft.com/office/drawing/2014/main" id="{1E356CBC-89AB-9741-850D-2CA782738823}"/>
              </a:ext>
            </a:extLst>
          </p:cNvPr>
          <p:cNvSpPr>
            <a:spLocks noGrp="1"/>
          </p:cNvSpPr>
          <p:nvPr>
            <p:ph type="pic" sz="quarter" idx="17"/>
          </p:nvPr>
        </p:nvSpPr>
        <p:spPr>
          <a:xfrm>
            <a:off x="623392" y="1988840"/>
            <a:ext cx="2016224" cy="2016278"/>
          </a:xfrm>
          <a:prstGeom prst="roundRect">
            <a:avLst>
              <a:gd name="adj" fmla="val 50000"/>
            </a:avLst>
          </a:prstGeom>
          <a:solidFill>
            <a:schemeClr val="tx2">
              <a:lumMod val="40000"/>
              <a:lumOff val="60000"/>
            </a:schemeClr>
          </a:solidFill>
        </p:spPr>
        <p:txBody>
          <a:bodyPr/>
          <a:lstStyle/>
          <a:p>
            <a:r>
              <a:rPr lang="en-US" dirty="0"/>
              <a:t>Drag picture to placeholder or click icon to add</a:t>
            </a:r>
          </a:p>
        </p:txBody>
      </p:sp>
      <p:sp>
        <p:nvSpPr>
          <p:cNvPr id="19" name="Picture Placeholder 8">
            <a:extLst>
              <a:ext uri="{FF2B5EF4-FFF2-40B4-BE49-F238E27FC236}">
                <a16:creationId xmlns:a16="http://schemas.microsoft.com/office/drawing/2014/main" id="{1E356CBC-89AB-9741-850D-2CA782738823}"/>
              </a:ext>
            </a:extLst>
          </p:cNvPr>
          <p:cNvSpPr>
            <a:spLocks noGrp="1"/>
          </p:cNvSpPr>
          <p:nvPr>
            <p:ph type="pic" sz="quarter" idx="28"/>
          </p:nvPr>
        </p:nvSpPr>
        <p:spPr>
          <a:xfrm>
            <a:off x="2855640" y="4581128"/>
            <a:ext cx="2016224" cy="2016278"/>
          </a:xfrm>
          <a:prstGeom prst="roundRect">
            <a:avLst>
              <a:gd name="adj" fmla="val 50000"/>
            </a:avLst>
          </a:prstGeom>
          <a:solidFill>
            <a:schemeClr val="tx2">
              <a:lumMod val="40000"/>
              <a:lumOff val="60000"/>
            </a:schemeClr>
          </a:solidFill>
        </p:spPr>
        <p:txBody>
          <a:bodyPr/>
          <a:lstStyle/>
          <a:p>
            <a:r>
              <a:rPr lang="en-US" dirty="0"/>
              <a:t>Drag picture to placeholder or click icon to add</a:t>
            </a:r>
          </a:p>
        </p:txBody>
      </p:sp>
      <p:sp>
        <p:nvSpPr>
          <p:cNvPr id="20" name="Picture Placeholder 8">
            <a:extLst>
              <a:ext uri="{FF2B5EF4-FFF2-40B4-BE49-F238E27FC236}">
                <a16:creationId xmlns:a16="http://schemas.microsoft.com/office/drawing/2014/main" id="{1E356CBC-89AB-9741-850D-2CA782738823}"/>
              </a:ext>
            </a:extLst>
          </p:cNvPr>
          <p:cNvSpPr>
            <a:spLocks noGrp="1"/>
          </p:cNvSpPr>
          <p:nvPr>
            <p:ph type="pic" sz="quarter" idx="29"/>
          </p:nvPr>
        </p:nvSpPr>
        <p:spPr>
          <a:xfrm>
            <a:off x="5242979" y="1988840"/>
            <a:ext cx="2016224" cy="2016278"/>
          </a:xfrm>
          <a:prstGeom prst="roundRect">
            <a:avLst>
              <a:gd name="adj" fmla="val 50000"/>
            </a:avLst>
          </a:prstGeom>
          <a:solidFill>
            <a:schemeClr val="tx2">
              <a:lumMod val="40000"/>
              <a:lumOff val="60000"/>
            </a:schemeClr>
          </a:solidFill>
        </p:spPr>
        <p:txBody>
          <a:bodyPr/>
          <a:lstStyle/>
          <a:p>
            <a:r>
              <a:rPr lang="en-US" dirty="0"/>
              <a:t>Drag picture to placeholder or click icon to add</a:t>
            </a:r>
          </a:p>
        </p:txBody>
      </p:sp>
      <p:sp>
        <p:nvSpPr>
          <p:cNvPr id="21" name="Picture Placeholder 8">
            <a:extLst>
              <a:ext uri="{FF2B5EF4-FFF2-40B4-BE49-F238E27FC236}">
                <a16:creationId xmlns:a16="http://schemas.microsoft.com/office/drawing/2014/main" id="{1E356CBC-89AB-9741-850D-2CA782738823}"/>
              </a:ext>
            </a:extLst>
          </p:cNvPr>
          <p:cNvSpPr>
            <a:spLocks noGrp="1"/>
          </p:cNvSpPr>
          <p:nvPr>
            <p:ph type="pic" sz="quarter" idx="30"/>
          </p:nvPr>
        </p:nvSpPr>
        <p:spPr>
          <a:xfrm>
            <a:off x="7636525" y="4581128"/>
            <a:ext cx="2016224" cy="2016278"/>
          </a:xfrm>
          <a:prstGeom prst="roundRect">
            <a:avLst>
              <a:gd name="adj" fmla="val 50000"/>
            </a:avLst>
          </a:prstGeom>
          <a:solidFill>
            <a:schemeClr val="tx2">
              <a:lumMod val="40000"/>
              <a:lumOff val="60000"/>
            </a:schemeClr>
          </a:solidFill>
        </p:spPr>
        <p:txBody>
          <a:bodyPr/>
          <a:lstStyle/>
          <a:p>
            <a:r>
              <a:rPr lang="en-US" dirty="0"/>
              <a:t>Drag picture to placeholder or click icon to add</a:t>
            </a:r>
          </a:p>
        </p:txBody>
      </p:sp>
    </p:spTree>
    <p:extLst>
      <p:ext uri="{BB962C8B-B14F-4D97-AF65-F5344CB8AC3E}">
        <p14:creationId xmlns:p14="http://schemas.microsoft.com/office/powerpoint/2010/main" val="41123394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reak Slide - Blue">
    <p:bg>
      <p:bgPr>
        <a:solidFill>
          <a:schemeClr val="tx1"/>
        </a:solidFill>
        <a:effectLst/>
      </p:bgPr>
    </p:bg>
    <p:spTree>
      <p:nvGrpSpPr>
        <p:cNvPr id="1" name=""/>
        <p:cNvGrpSpPr/>
        <p:nvPr/>
      </p:nvGrpSpPr>
      <p:grpSpPr>
        <a:xfrm>
          <a:off x="0" y="0"/>
          <a:ext cx="0" cy="0"/>
          <a:chOff x="0" y="0"/>
          <a:chExt cx="0" cy="0"/>
        </a:xfrm>
      </p:grpSpPr>
      <p:sp>
        <p:nvSpPr>
          <p:cNvPr id="21" name="Text Placeholder 60">
            <a:extLst>
              <a:ext uri="{FF2B5EF4-FFF2-40B4-BE49-F238E27FC236}">
                <a16:creationId xmlns:a16="http://schemas.microsoft.com/office/drawing/2014/main" id="{5CAA1068-4070-0D41-BE6C-17A4C1681CE7}"/>
              </a:ext>
            </a:extLst>
          </p:cNvPr>
          <p:cNvSpPr>
            <a:spLocks noGrp="1"/>
          </p:cNvSpPr>
          <p:nvPr>
            <p:ph type="body" sz="quarter" idx="15" hasCustomPrompt="1"/>
          </p:nvPr>
        </p:nvSpPr>
        <p:spPr>
          <a:xfrm>
            <a:off x="5174349" y="4005064"/>
            <a:ext cx="5904656" cy="1800200"/>
          </a:xfrm>
          <a:prstGeom prst="rect">
            <a:avLst/>
          </a:prstGeom>
        </p:spPr>
        <p:txBody>
          <a:bodyPr/>
          <a:lstStyle>
            <a:lvl1pPr marL="0" indent="0" algn="l">
              <a:buNone/>
              <a:defRPr>
                <a:solidFill>
                  <a:schemeClr val="bg1"/>
                </a:solidFill>
              </a:defRPr>
            </a:lvl1pPr>
          </a:lstStyle>
          <a:p>
            <a:pPr lvl="0"/>
            <a:r>
              <a:rPr lang="en-US" dirty="0"/>
              <a:t>Section Description</a:t>
            </a:r>
          </a:p>
        </p:txBody>
      </p:sp>
      <p:sp>
        <p:nvSpPr>
          <p:cNvPr id="6"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5174349" y="2924944"/>
            <a:ext cx="4566343" cy="831627"/>
          </a:xfrm>
          <a:prstGeom prst="rect">
            <a:avLst/>
          </a:prstGeom>
        </p:spPr>
        <p:txBody>
          <a:bodyPr vert="horz" lIns="91440" tIns="45720" rIns="91440" bIns="45720" rtlCol="0" anchor="ctr">
            <a:normAutofit/>
          </a:bodyPr>
          <a:lstStyle>
            <a:lvl1pPr>
              <a:defRPr>
                <a:solidFill>
                  <a:schemeClr val="bg1"/>
                </a:solidFill>
              </a:defRPr>
            </a:lvl1pPr>
          </a:lstStyle>
          <a:p>
            <a:r>
              <a:rPr lang="en-US" dirty="0"/>
              <a:t>Section Title</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6200000" flipH="1">
            <a:off x="-2993113" y="-2243526"/>
            <a:ext cx="9145016" cy="5944453"/>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9498" y="5424889"/>
            <a:ext cx="1110621" cy="1107416"/>
          </a:xfrm>
          <a:prstGeom prst="rect">
            <a:avLst/>
          </a:prstGeom>
        </p:spPr>
      </p:pic>
    </p:spTree>
    <p:extLst>
      <p:ext uri="{BB962C8B-B14F-4D97-AF65-F5344CB8AC3E}">
        <p14:creationId xmlns:p14="http://schemas.microsoft.com/office/powerpoint/2010/main" val="1908857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reak Slide - White">
    <p:spTree>
      <p:nvGrpSpPr>
        <p:cNvPr id="1" name=""/>
        <p:cNvGrpSpPr/>
        <p:nvPr/>
      </p:nvGrpSpPr>
      <p:grpSpPr>
        <a:xfrm>
          <a:off x="0" y="0"/>
          <a:ext cx="0" cy="0"/>
          <a:chOff x="0" y="0"/>
          <a:chExt cx="0" cy="0"/>
        </a:xfrm>
      </p:grpSpPr>
      <p:sp>
        <p:nvSpPr>
          <p:cNvPr id="7" name="Text Placeholder 60">
            <a:extLst>
              <a:ext uri="{FF2B5EF4-FFF2-40B4-BE49-F238E27FC236}">
                <a16:creationId xmlns:a16="http://schemas.microsoft.com/office/drawing/2014/main" id="{5CAA1068-4070-0D41-BE6C-17A4C1681CE7}"/>
              </a:ext>
            </a:extLst>
          </p:cNvPr>
          <p:cNvSpPr>
            <a:spLocks noGrp="1"/>
          </p:cNvSpPr>
          <p:nvPr>
            <p:ph type="body" sz="quarter" idx="15" hasCustomPrompt="1"/>
          </p:nvPr>
        </p:nvSpPr>
        <p:spPr>
          <a:xfrm>
            <a:off x="5174349" y="4005064"/>
            <a:ext cx="5904656" cy="1800200"/>
          </a:xfrm>
          <a:prstGeom prst="rect">
            <a:avLst/>
          </a:prstGeom>
        </p:spPr>
        <p:txBody>
          <a:bodyPr/>
          <a:lstStyle>
            <a:lvl1pPr marL="0" indent="0" algn="l">
              <a:buNone/>
              <a:defRPr>
                <a:solidFill>
                  <a:schemeClr val="tx1"/>
                </a:solidFill>
              </a:defRPr>
            </a:lvl1pPr>
          </a:lstStyle>
          <a:p>
            <a:pPr lvl="0"/>
            <a:r>
              <a:rPr lang="en-US" dirty="0"/>
              <a:t>Section Description</a:t>
            </a:r>
          </a:p>
        </p:txBody>
      </p:sp>
      <p:sp>
        <p:nvSpPr>
          <p:cNvPr id="8" name="Title Placeholder 1">
            <a:extLst>
              <a:ext uri="{FF2B5EF4-FFF2-40B4-BE49-F238E27FC236}">
                <a16:creationId xmlns:a16="http://schemas.microsoft.com/office/drawing/2014/main" id="{9A63BF44-C700-224A-8009-2B306CEFBE51}"/>
              </a:ext>
            </a:extLst>
          </p:cNvPr>
          <p:cNvSpPr>
            <a:spLocks noGrp="1"/>
          </p:cNvSpPr>
          <p:nvPr>
            <p:ph type="title" hasCustomPrompt="1"/>
          </p:nvPr>
        </p:nvSpPr>
        <p:spPr>
          <a:xfrm>
            <a:off x="5174349" y="2924944"/>
            <a:ext cx="4566343" cy="831627"/>
          </a:xfrm>
          <a:prstGeom prst="rect">
            <a:avLst/>
          </a:prstGeom>
        </p:spPr>
        <p:txBody>
          <a:bodyPr vert="horz" lIns="91440" tIns="45720" rIns="91440" bIns="45720" rtlCol="0" anchor="ctr">
            <a:normAutofit/>
          </a:bodyPr>
          <a:lstStyle>
            <a:lvl1pPr>
              <a:defRPr>
                <a:solidFill>
                  <a:schemeClr val="tx1"/>
                </a:solidFill>
              </a:defRPr>
            </a:lvl1pPr>
          </a:lstStyle>
          <a:p>
            <a:r>
              <a:rPr lang="en-US" dirty="0"/>
              <a:t>Section Title</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1800000">
            <a:off x="-3810935" y="-2195880"/>
            <a:ext cx="9355592" cy="6083884"/>
          </a:xfrm>
          <a:prstGeom prst="rect">
            <a:avLst/>
          </a:prstGeom>
        </p:spPr>
      </p:pic>
      <p:pic>
        <p:nvPicPr>
          <p:cNvPr id="14" name="Picture 1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69498" y="5424889"/>
            <a:ext cx="1115506" cy="1113896"/>
          </a:xfrm>
          <a:prstGeom prst="rect">
            <a:avLst/>
          </a:prstGeom>
        </p:spPr>
      </p:pic>
    </p:spTree>
    <p:extLst>
      <p:ext uri="{BB962C8B-B14F-4D97-AF65-F5344CB8AC3E}">
        <p14:creationId xmlns:p14="http://schemas.microsoft.com/office/powerpoint/2010/main" val="37162450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eneral Slide">
    <p:spTree>
      <p:nvGrpSpPr>
        <p:cNvPr id="1" name=""/>
        <p:cNvGrpSpPr/>
        <p:nvPr/>
      </p:nvGrpSpPr>
      <p:grpSpPr>
        <a:xfrm>
          <a:off x="0" y="0"/>
          <a:ext cx="0" cy="0"/>
          <a:chOff x="0" y="0"/>
          <a:chExt cx="0" cy="0"/>
        </a:xfrm>
      </p:grpSpPr>
      <p:sp>
        <p:nvSpPr>
          <p:cNvPr id="5" name="Title Placeholder 1">
            <a:extLst>
              <a:ext uri="{FF2B5EF4-FFF2-40B4-BE49-F238E27FC236}">
                <a16:creationId xmlns:a16="http://schemas.microsoft.com/office/drawing/2014/main" id="{F8B3FC5D-A2A6-EE47-B9B7-B2D2DD88DE72}"/>
              </a:ext>
            </a:extLst>
          </p:cNvPr>
          <p:cNvSpPr>
            <a:spLocks noGrp="1"/>
          </p:cNvSpPr>
          <p:nvPr>
            <p:ph type="title" hasCustomPrompt="1"/>
          </p:nvPr>
        </p:nvSpPr>
        <p:spPr>
          <a:xfrm>
            <a:off x="623392" y="365125"/>
            <a:ext cx="10945216" cy="1119659"/>
          </a:xfrm>
          <a:prstGeom prst="rect">
            <a:avLst/>
          </a:prstGeom>
        </p:spPr>
        <p:txBody>
          <a:bodyPr vert="horz" lIns="91440" tIns="45720" rIns="91440" bIns="45720" rtlCol="0" anchor="ctr">
            <a:normAutofit/>
          </a:bodyPr>
          <a:lstStyle>
            <a:lvl1pPr>
              <a:defRPr>
                <a:solidFill>
                  <a:schemeClr val="tx1"/>
                </a:solidFill>
              </a:defRPr>
            </a:lvl1pPr>
          </a:lstStyle>
          <a:p>
            <a:r>
              <a:rPr lang="en-US" dirty="0"/>
              <a:t>Title</a:t>
            </a:r>
          </a:p>
        </p:txBody>
      </p:sp>
      <p:sp>
        <p:nvSpPr>
          <p:cNvPr id="8" name="Content Placeholder 7">
            <a:extLst>
              <a:ext uri="{FF2B5EF4-FFF2-40B4-BE49-F238E27FC236}">
                <a16:creationId xmlns:a16="http://schemas.microsoft.com/office/drawing/2014/main" id="{D0AD01D5-6872-7A46-A9B0-FD547EC5DBD8}"/>
              </a:ext>
            </a:extLst>
          </p:cNvPr>
          <p:cNvSpPr>
            <a:spLocks noGrp="1"/>
          </p:cNvSpPr>
          <p:nvPr>
            <p:ph sz="quarter" idx="18"/>
          </p:nvPr>
        </p:nvSpPr>
        <p:spPr>
          <a:xfrm>
            <a:off x="623392" y="1885891"/>
            <a:ext cx="10945216" cy="4465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traight Connector 9">
            <a:extLst>
              <a:ext uri="{FF2B5EF4-FFF2-40B4-BE49-F238E27FC236}">
                <a16:creationId xmlns:a16="http://schemas.microsoft.com/office/drawing/2014/main" id="{225E854A-52CD-D548-9B7F-59D77A2ACC48}"/>
              </a:ext>
            </a:extLst>
          </p:cNvPr>
          <p:cNvCxnSpPr>
            <a:cxnSpLocks/>
          </p:cNvCxnSpPr>
          <p:nvPr userDrawn="1"/>
        </p:nvCxnSpPr>
        <p:spPr>
          <a:xfrm>
            <a:off x="623392" y="1628800"/>
            <a:ext cx="10945216"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89913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910C1EFE-73D5-E245-9CF6-5E2C83A4C2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4" name="Text Placeholder 2">
            <a:extLst>
              <a:ext uri="{FF2B5EF4-FFF2-40B4-BE49-F238E27FC236}">
                <a16:creationId xmlns:a16="http://schemas.microsoft.com/office/drawing/2014/main" id="{709D484C-C9F6-CB4A-9029-E39B9ECD93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58439885"/>
      </p:ext>
    </p:extLst>
  </p:cSld>
  <p:clrMap bg1="lt1" tx1="dk1" bg2="lt2" tx2="dk2" accent1="accent1" accent2="accent2" accent3="accent3" accent4="accent4" accent5="accent5" accent6="accent6" hlink="hlink" folHlink="folHlink"/>
  <p:sldLayoutIdLst>
    <p:sldLayoutId id="2147483692" r:id="rId1"/>
    <p:sldLayoutId id="2147483734" r:id="rId2"/>
    <p:sldLayoutId id="2147483735" r:id="rId3"/>
    <p:sldLayoutId id="2147483736" r:id="rId4"/>
    <p:sldLayoutId id="2147483693" r:id="rId5"/>
    <p:sldLayoutId id="2147483756" r:id="rId6"/>
    <p:sldLayoutId id="2147483704" r:id="rId7"/>
    <p:sldLayoutId id="2147483737" r:id="rId8"/>
    <p:sldLayoutId id="2147483752" r:id="rId9"/>
    <p:sldLayoutId id="2147483770" r:id="rId10"/>
    <p:sldLayoutId id="2147483773" r:id="rId11"/>
    <p:sldLayoutId id="2147483769" r:id="rId12"/>
    <p:sldLayoutId id="2147483774" r:id="rId13"/>
    <p:sldLayoutId id="2147483728" r:id="rId14"/>
    <p:sldLayoutId id="2147483771" r:id="rId15"/>
    <p:sldLayoutId id="2147483767" r:id="rId16"/>
    <p:sldLayoutId id="2147483768" r:id="rId17"/>
    <p:sldLayoutId id="2147483694" r:id="rId18"/>
    <p:sldLayoutId id="2147483754" r:id="rId19"/>
    <p:sldLayoutId id="2147483696" r:id="rId20"/>
    <p:sldLayoutId id="2147483699" r:id="rId21"/>
    <p:sldLayoutId id="2147483717" r:id="rId22"/>
    <p:sldLayoutId id="2147483716" r:id="rId23"/>
    <p:sldLayoutId id="2147483766" r:id="rId24"/>
    <p:sldLayoutId id="2147483757" r:id="rId25"/>
    <p:sldLayoutId id="2147483758" r:id="rId26"/>
    <p:sldLayoutId id="2147483660" r:id="rId27"/>
    <p:sldLayoutId id="2147483772" r:id="rId28"/>
    <p:sldLayoutId id="2147483720" r:id="rId29"/>
    <p:sldLayoutId id="2147483759" r:id="rId30"/>
    <p:sldLayoutId id="2147483760" r:id="rId31"/>
    <p:sldLayoutId id="2147483761" r:id="rId32"/>
    <p:sldLayoutId id="2147483762" r:id="rId33"/>
    <p:sldLayoutId id="2147483763" r:id="rId34"/>
    <p:sldLayoutId id="2147483764" r:id="rId35"/>
    <p:sldLayoutId id="2147483765" r:id="rId36"/>
    <p:sldLayoutId id="2147483775" r:id="rId37"/>
  </p:sldLayoutIdLst>
  <p:txStyles>
    <p:titleStyle>
      <a:lvl1pPr algn="l" defTabSz="914400" rtl="0" eaLnBrk="1" latinLnBrk="0" hangingPunct="1">
        <a:lnSpc>
          <a:spcPct val="90000"/>
        </a:lnSpc>
        <a:spcBef>
          <a:spcPct val="0"/>
        </a:spcBef>
        <a:buNone/>
        <a:defRPr sz="5200" b="1" i="0" kern="1200">
          <a:solidFill>
            <a:schemeClr val="tx1"/>
          </a:solidFill>
          <a:latin typeface="Open Sans ExtraBold" charset="0"/>
          <a:ea typeface="Open Sans ExtraBold" charset="0"/>
          <a:cs typeface="Open Sans ExtraBold" charset="0"/>
        </a:defRPr>
      </a:lvl1pPr>
    </p:titleStyle>
    <p:bodyStyle>
      <a:lvl1pPr marL="228600" indent="-228600" algn="l" defTabSz="914400" rtl="0" eaLnBrk="1" latinLnBrk="0" hangingPunct="1">
        <a:lnSpc>
          <a:spcPct val="150000"/>
        </a:lnSpc>
        <a:spcBef>
          <a:spcPts val="1000"/>
        </a:spcBef>
        <a:buFont typeface="Arial"/>
        <a:buChar char="•"/>
        <a:defRPr sz="2400" b="1" i="0" kern="1200">
          <a:solidFill>
            <a:schemeClr val="tx1"/>
          </a:solidFill>
          <a:latin typeface="Open Sans" charset="0"/>
          <a:ea typeface="Open Sans" charset="0"/>
          <a:cs typeface="Open Sans" charset="0"/>
        </a:defRPr>
      </a:lvl1pPr>
      <a:lvl2pPr marL="446088" indent="-241300" algn="l" defTabSz="914400" rtl="0" eaLnBrk="1" latinLnBrk="0" hangingPunct="1">
        <a:lnSpc>
          <a:spcPct val="150000"/>
        </a:lnSpc>
        <a:spcBef>
          <a:spcPts val="500"/>
        </a:spcBef>
        <a:buFont typeface="Arial"/>
        <a:buChar char="•"/>
        <a:tabLst/>
        <a:defRPr sz="2000" b="0" i="0" kern="1200" spc="0">
          <a:solidFill>
            <a:schemeClr val="tx1"/>
          </a:solidFill>
          <a:latin typeface="Open Sans" charset="0"/>
          <a:ea typeface="Open Sans" charset="0"/>
          <a:cs typeface="Open Sans" charset="0"/>
        </a:defRPr>
      </a:lvl2pPr>
      <a:lvl3pPr marL="668338" indent="-206375" algn="l" defTabSz="914400" rtl="0" eaLnBrk="1" latinLnBrk="0" hangingPunct="1">
        <a:lnSpc>
          <a:spcPct val="150000"/>
        </a:lnSpc>
        <a:spcBef>
          <a:spcPts val="500"/>
        </a:spcBef>
        <a:buFont typeface="Arial"/>
        <a:buChar char="•"/>
        <a:tabLst/>
        <a:defRPr sz="1800" b="0" kern="1200">
          <a:solidFill>
            <a:schemeClr val="tx1"/>
          </a:solidFill>
          <a:latin typeface="Open Sans" charset="0"/>
          <a:ea typeface="Open Sans" charset="0"/>
          <a:cs typeface="Open Sans" charset="0"/>
        </a:defRPr>
      </a:lvl3pPr>
      <a:lvl4pPr marL="892175" indent="-241300" algn="l" defTabSz="914400" rtl="0" eaLnBrk="1" latinLnBrk="0" hangingPunct="1">
        <a:lnSpc>
          <a:spcPct val="150000"/>
        </a:lnSpc>
        <a:spcBef>
          <a:spcPts val="500"/>
        </a:spcBef>
        <a:buFont typeface="Arial"/>
        <a:buChar char="•"/>
        <a:tabLst/>
        <a:defRPr sz="1600" b="0" kern="1200">
          <a:solidFill>
            <a:schemeClr val="tx1"/>
          </a:solidFill>
          <a:latin typeface="Open Sans" charset="0"/>
          <a:ea typeface="Open Sans" charset="0"/>
          <a:cs typeface="Open Sans" charset="0"/>
        </a:defRPr>
      </a:lvl4pPr>
      <a:lvl5pPr marL="1081088" indent="-223838" algn="l" defTabSz="914400" rtl="0" eaLnBrk="1" latinLnBrk="0" hangingPunct="1">
        <a:lnSpc>
          <a:spcPct val="150000"/>
        </a:lnSpc>
        <a:spcBef>
          <a:spcPts val="500"/>
        </a:spcBef>
        <a:buFont typeface="Arial"/>
        <a:buChar char="•"/>
        <a:tabLst/>
        <a:defRPr sz="1400" b="0"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microsoft.com/office/2018/10/relationships/comments" Target="../comments/modernComment_100_4B1A380B.xml"/></Relationships>
</file>

<file path=ppt/slides/_rels/slide1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2.xml"/><Relationship Id="rId1" Type="http://schemas.openxmlformats.org/officeDocument/2006/relationships/slideLayout" Target="../slideLayouts/slideLayout17.xml"/><Relationship Id="rId4" Type="http://schemas.microsoft.com/office/2018/10/relationships/comments" Target="../comments/modernComment_14C_A87F1BFA.xml"/></Relationships>
</file>

<file path=ppt/slides/_rels/slide1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8.xml"/><Relationship Id="rId1" Type="http://schemas.openxmlformats.org/officeDocument/2006/relationships/slideLayout" Target="../slideLayouts/slideLayout17.xml"/><Relationship Id="rId4" Type="http://schemas.microsoft.com/office/2018/10/relationships/comments" Target="../comments/modernComment_156_2B170D01.xml"/></Relationships>
</file>

<file path=ppt/slides/_rels/slide19.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0.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xml"/><Relationship Id="rId1" Type="http://schemas.openxmlformats.org/officeDocument/2006/relationships/slideLayout" Target="../slideLayouts/slideLayout23.xml"/><Relationship Id="rId5" Type="http://schemas.openxmlformats.org/officeDocument/2006/relationships/image" Target="../media/image76.png"/><Relationship Id="rId4" Type="http://schemas.openxmlformats.org/officeDocument/2006/relationships/image" Target="../media/image75.jpeg"/></Relationships>
</file>

<file path=ppt/slides/_rels/slide30.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32.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103.gif"/><Relationship Id="rId2" Type="http://schemas.openxmlformats.org/officeDocument/2006/relationships/notesSlide" Target="../notesSlides/notesSlide35.xml"/><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image" Target="../media/image105.jpg"/><Relationship Id="rId2" Type="http://schemas.openxmlformats.org/officeDocument/2006/relationships/notesSlide" Target="../notesSlides/notesSlide37.xm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38.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image" Target="../media/image107.jpg"/><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4.xml"/><Relationship Id="rId1" Type="http://schemas.openxmlformats.org/officeDocument/2006/relationships/slideLayout" Target="../slideLayouts/slideLayout23.xml"/><Relationship Id="rId5" Type="http://schemas.openxmlformats.org/officeDocument/2006/relationships/image" Target="../media/image79.jpeg"/><Relationship Id="rId4" Type="http://schemas.openxmlformats.org/officeDocument/2006/relationships/image" Target="../media/image78.png"/></Relationships>
</file>

<file path=ppt/slides/_rels/slide4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40.xml"/><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41.xml"/><Relationship Id="rId1" Type="http://schemas.openxmlformats.org/officeDocument/2006/relationships/slideLayout" Target="../slideLayouts/slideLayout16.xml"/></Relationships>
</file>

<file path=ppt/slides/_rels/slide42.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notesSlide" Target="../notesSlides/notesSlide42.xml"/><Relationship Id="rId1" Type="http://schemas.openxmlformats.org/officeDocument/2006/relationships/slideLayout" Target="../slideLayouts/slideLayout16.xml"/></Relationships>
</file>

<file path=ppt/slides/_rels/slide43.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5.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5.xml"/><Relationship Id="rId1" Type="http://schemas.openxmlformats.org/officeDocument/2006/relationships/slideLayout" Target="../slideLayouts/slideLayout16.xml"/></Relationships>
</file>

<file path=ppt/slides/_rels/slide46.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6.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7.xml"/><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48.xml"/><Relationship Id="rId1" Type="http://schemas.openxmlformats.org/officeDocument/2006/relationships/slideLayout" Target="../slideLayouts/slideLayout26.xml"/></Relationships>
</file>

<file path=ppt/slides/_rels/slide49.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49.xml"/><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image" Target="../media/image80.jpg"/><Relationship Id="rId2" Type="http://schemas.openxmlformats.org/officeDocument/2006/relationships/notesSlide" Target="../notesSlides/notesSlide5.xml"/><Relationship Id="rId1" Type="http://schemas.openxmlformats.org/officeDocument/2006/relationships/slideLayout" Target="../slideLayouts/slideLayout23.xml"/><Relationship Id="rId5" Type="http://schemas.openxmlformats.org/officeDocument/2006/relationships/image" Target="../media/image82.png"/><Relationship Id="rId4" Type="http://schemas.openxmlformats.org/officeDocument/2006/relationships/image" Target="../media/image81.jpeg"/></Relationships>
</file>

<file path=ppt/slides/_rels/slide50.xml.rels><?xml version="1.0" encoding="UTF-8" standalone="yes"?>
<Relationships xmlns="http://schemas.openxmlformats.org/package/2006/relationships"><Relationship Id="rId3" Type="http://schemas.openxmlformats.org/officeDocument/2006/relationships/image" Target="../media/image115.png"/><Relationship Id="rId7" Type="http://schemas.openxmlformats.org/officeDocument/2006/relationships/image" Target="../media/image119.png"/><Relationship Id="rId2" Type="http://schemas.openxmlformats.org/officeDocument/2006/relationships/notesSlide" Target="../notesSlides/notesSlide50.xml"/><Relationship Id="rId1" Type="http://schemas.openxmlformats.org/officeDocument/2006/relationships/slideLayout" Target="../slideLayouts/slideLayout23.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769498" y="3212976"/>
            <a:ext cx="5470518" cy="1080120"/>
          </a:xfrm>
        </p:spPr>
        <p:txBody>
          <a:bodyPr>
            <a:normAutofit fontScale="70000" lnSpcReduction="20000"/>
          </a:bodyPr>
          <a:lstStyle/>
          <a:p>
            <a:r>
              <a:rPr lang="fr-CA" dirty="0"/>
              <a:t>Partie 2 : </a:t>
            </a:r>
          </a:p>
          <a:p>
            <a:r>
              <a:rPr lang="fr-CA" dirty="0"/>
              <a:t>Extraction des données + Demandes de données</a:t>
            </a:r>
          </a:p>
        </p:txBody>
      </p:sp>
      <p:sp>
        <p:nvSpPr>
          <p:cNvPr id="3" name="Text Placeholder 2"/>
          <p:cNvSpPr>
            <a:spLocks noGrp="1"/>
          </p:cNvSpPr>
          <p:nvPr>
            <p:ph type="body" sz="quarter" idx="16"/>
          </p:nvPr>
        </p:nvSpPr>
        <p:spPr>
          <a:xfrm>
            <a:off x="769498" y="4465816"/>
            <a:ext cx="6190598" cy="475352"/>
          </a:xfrm>
        </p:spPr>
        <p:txBody>
          <a:bodyPr/>
          <a:lstStyle/>
          <a:p>
            <a:r>
              <a:rPr lang="fr-CA" dirty="0"/>
              <a:t>Juillet 2022</a:t>
            </a:r>
          </a:p>
        </p:txBody>
      </p:sp>
      <p:sp>
        <p:nvSpPr>
          <p:cNvPr id="4" name="Title 3"/>
          <p:cNvSpPr>
            <a:spLocks noGrp="1"/>
          </p:cNvSpPr>
          <p:nvPr>
            <p:ph type="title"/>
          </p:nvPr>
        </p:nvSpPr>
        <p:spPr>
          <a:xfrm>
            <a:off x="769498" y="598144"/>
            <a:ext cx="7054694" cy="2721957"/>
          </a:xfrm>
        </p:spPr>
        <p:txBody>
          <a:bodyPr>
            <a:normAutofit/>
          </a:bodyPr>
          <a:lstStyle/>
          <a:p>
            <a:r>
              <a:rPr lang="fr-CA" dirty="0"/>
              <a:t>Série de formation sur </a:t>
            </a:r>
            <a:r>
              <a:rPr lang="fr-CA" dirty="0">
                <a:solidFill>
                  <a:schemeClr val="bg1">
                    <a:lumMod val="9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Mon passeport</a:t>
            </a:r>
            <a:r>
              <a:rPr lang="fr-CA" dirty="0"/>
              <a:t/>
            </a:r>
            <a:br>
              <a:rPr lang="fr-CA" dirty="0"/>
            </a:br>
            <a:r>
              <a:rPr lang="fr-CA" kern="1200" dirty="0">
                <a:solidFill>
                  <a:schemeClr val="bg1">
                    <a:lumMod val="95000"/>
                  </a:schemeClr>
                </a:solidFill>
                <a:effectLst/>
                <a:latin typeface="Open Sans ExtraBold" panose="020B0906030804020204" pitchFamily="34" charset="0"/>
                <a:ea typeface="Open Sans ExtraBold" panose="020B0906030804020204" pitchFamily="34" charset="0"/>
                <a:cs typeface="Open Sans ExtraBold" panose="020B0906030804020204" pitchFamily="34" charset="0"/>
              </a:rPr>
              <a:t>bien-être </a:t>
            </a:r>
            <a:r>
              <a:rPr lang="fr-CA" dirty="0"/>
              <a:t>des CBEJO</a:t>
            </a:r>
            <a:endParaRPr lang="fr-CA" sz="2700" dirty="0"/>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8208" y="2564904"/>
            <a:ext cx="2831008" cy="2721956"/>
          </a:xfrm>
          <a:prstGeom prst="rect">
            <a:avLst/>
          </a:prstGeom>
        </p:spPr>
      </p:pic>
    </p:spTree>
    <p:extLst>
      <p:ext uri="{BB962C8B-B14F-4D97-AF65-F5344CB8AC3E}">
        <p14:creationId xmlns:p14="http://schemas.microsoft.com/office/powerpoint/2010/main" val="1260009483"/>
      </p:ext>
    </p:extLst>
  </p:cSld>
  <p:clrMapOvr>
    <a:masterClrMapping/>
  </p:clrMapOvr>
  <p:timing>
    <p:tnLst>
      <p:par>
        <p:cTn id="1" dur="indefinite" restart="never" nodeType="tmRoot"/>
      </p:par>
    </p:tnLst>
  </p:timing>
  <p:extLst mod="1">
    <p:ext uri="{6950BFC3-D8DA-4A85-94F7-54DA5524770B}">
      <p188:commentRel xmlns:p188="http://schemas.microsoft.com/office/powerpoint/2018/8/main" xmlns="" r:id="rId4"/>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472608" cy="1119659"/>
          </a:xfrm>
        </p:spPr>
        <p:txBody>
          <a:bodyPr>
            <a:noAutofit/>
          </a:bodyPr>
          <a:lstStyle/>
          <a:p>
            <a:r>
              <a:rPr lang="fr-CA" sz="4400" dirty="0"/>
              <a:t>Extraction des données de MPBE</a:t>
            </a:r>
          </a:p>
        </p:txBody>
      </p:sp>
      <p:sp>
        <p:nvSpPr>
          <p:cNvPr id="3" name="Content Placeholder 2"/>
          <p:cNvSpPr>
            <a:spLocks noGrp="1"/>
          </p:cNvSpPr>
          <p:nvPr>
            <p:ph sz="quarter" idx="18"/>
          </p:nvPr>
        </p:nvSpPr>
        <p:spPr/>
        <p:txBody>
          <a:bodyPr>
            <a:normAutofit/>
          </a:bodyPr>
          <a:lstStyle/>
          <a:p>
            <a:pPr marL="204788" lvl="1" indent="0">
              <a:buNone/>
            </a:pPr>
            <a:r>
              <a:rPr lang="fr-CA" sz="2400" b="1" dirty="0"/>
              <a:t>Nous extrairons donc des données uniquement à partir du centre de </a:t>
            </a:r>
            <a:r>
              <a:rPr lang="fr-CA" sz="2400" b="1" dirty="0" smtClean="0"/>
              <a:t>test</a:t>
            </a:r>
            <a:endParaRPr lang="fr-CA" sz="2400" b="1"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0131"/>
            <a:ext cx="5086350" cy="4916450"/>
          </a:xfrm>
        </p:spPr>
      </p:pic>
    </p:spTree>
    <p:extLst>
      <p:ext uri="{BB962C8B-B14F-4D97-AF65-F5344CB8AC3E}">
        <p14:creationId xmlns:p14="http://schemas.microsoft.com/office/powerpoint/2010/main" val="934081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472608" cy="1119659"/>
          </a:xfrm>
        </p:spPr>
        <p:txBody>
          <a:bodyPr>
            <a:noAutofit/>
          </a:bodyPr>
          <a:lstStyle/>
          <a:p>
            <a:r>
              <a:rPr lang="fr-CA" sz="4400" dirty="0"/>
              <a:t>Extraction des données de MPBE</a:t>
            </a:r>
          </a:p>
        </p:txBody>
      </p:sp>
      <p:sp>
        <p:nvSpPr>
          <p:cNvPr id="3" name="Content Placeholder 2"/>
          <p:cNvSpPr>
            <a:spLocks noGrp="1"/>
          </p:cNvSpPr>
          <p:nvPr>
            <p:ph sz="quarter" idx="18"/>
          </p:nvPr>
        </p:nvSpPr>
        <p:spPr/>
        <p:txBody>
          <a:bodyPr>
            <a:normAutofit/>
          </a:bodyPr>
          <a:lstStyle/>
          <a:p>
            <a:pPr marL="204788" lvl="1" indent="0">
              <a:buNone/>
            </a:pPr>
            <a:r>
              <a:rPr lang="fr-CA" sz="2400" b="1" dirty="0"/>
              <a:t>Sélectionnez le.s centre.s à partir desquels vous voulez extraire des données</a:t>
            </a:r>
            <a:r>
              <a:rPr lang="fr-CA" sz="2400" b="1" dirty="0" smtClean="0"/>
              <a:t>.</a:t>
            </a:r>
            <a:endParaRPr lang="fr-CA" sz="2400" b="1"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0131"/>
            <a:ext cx="5086350" cy="4916450"/>
          </a:xfrm>
        </p:spPr>
      </p:pic>
    </p:spTree>
    <p:extLst>
      <p:ext uri="{BB962C8B-B14F-4D97-AF65-F5344CB8AC3E}">
        <p14:creationId xmlns:p14="http://schemas.microsoft.com/office/powerpoint/2010/main" val="1687291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472608" cy="1119659"/>
          </a:xfrm>
        </p:spPr>
        <p:txBody>
          <a:bodyPr>
            <a:noAutofit/>
          </a:bodyPr>
          <a:lstStyle/>
          <a:p>
            <a:r>
              <a:rPr lang="fr-CA" sz="4400" dirty="0"/>
              <a:t>Extraction des données de MPBE</a:t>
            </a:r>
          </a:p>
        </p:txBody>
      </p:sp>
      <p:sp>
        <p:nvSpPr>
          <p:cNvPr id="3" name="Content Placeholder 2"/>
          <p:cNvSpPr>
            <a:spLocks noGrp="1"/>
          </p:cNvSpPr>
          <p:nvPr>
            <p:ph sz="quarter" idx="18"/>
          </p:nvPr>
        </p:nvSpPr>
        <p:spPr/>
        <p:txBody>
          <a:bodyPr>
            <a:normAutofit/>
          </a:bodyPr>
          <a:lstStyle/>
          <a:p>
            <a:pPr marL="204788" lvl="1" indent="0">
              <a:buNone/>
            </a:pPr>
            <a:r>
              <a:rPr lang="fr-CA" sz="2400" b="1" dirty="0"/>
              <a:t>Une fois que vous avez sélectionné le.s centre.s, choisissez dans le menu d’extraction à gauche, les « Filtres de statuts et de date </a:t>
            </a:r>
            <a:r>
              <a:rPr lang="fr-CA" sz="2400" b="1" dirty="0" smtClean="0"/>
              <a:t>»</a:t>
            </a:r>
            <a:endParaRPr lang="fr-CA" sz="2400" b="1"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650"/>
            <a:ext cx="5086350" cy="4895412"/>
          </a:xfrm>
        </p:spPr>
      </p:pic>
      <p:sp>
        <p:nvSpPr>
          <p:cNvPr id="7" name="Oval 6"/>
          <p:cNvSpPr/>
          <p:nvPr/>
        </p:nvSpPr>
        <p:spPr>
          <a:xfrm>
            <a:off x="6204781" y="148478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26902522"/>
      </p:ext>
    </p:extLst>
  </p:cSld>
  <p:clrMapOvr>
    <a:masterClrMapping/>
  </p:clrMapOvr>
  <p:extLst mod="1">
    <p:ext uri="{6950BFC3-D8DA-4A85-94F7-54DA5524770B}">
      <p188:commentRel xmlns:p188="http://schemas.microsoft.com/office/powerpoint/2018/8/main" xmlns="" r:id="rId4"/>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472608" cy="1119659"/>
          </a:xfrm>
        </p:spPr>
        <p:txBody>
          <a:bodyPr>
            <a:noAutofit/>
          </a:bodyPr>
          <a:lstStyle/>
          <a:p>
            <a:r>
              <a:rPr lang="fr-CA" sz="4400" dirty="0"/>
              <a:t>Extraction des données de MPBE</a:t>
            </a:r>
          </a:p>
        </p:txBody>
      </p:sp>
      <p:sp>
        <p:nvSpPr>
          <p:cNvPr id="3" name="Content Placeholder 2"/>
          <p:cNvSpPr>
            <a:spLocks noGrp="1"/>
          </p:cNvSpPr>
          <p:nvPr>
            <p:ph sz="quarter" idx="18"/>
          </p:nvPr>
        </p:nvSpPr>
        <p:spPr/>
        <p:txBody>
          <a:bodyPr>
            <a:normAutofit/>
          </a:bodyPr>
          <a:lstStyle/>
          <a:p>
            <a:pPr lvl="1"/>
            <a:r>
              <a:rPr lang="fr-CA" sz="2400" b="1" dirty="0"/>
              <a:t>Vous pouvez laisser en blanc Statut du client, Statut des données et Statut du </a:t>
            </a:r>
            <a:r>
              <a:rPr lang="fr-CA" sz="2400" b="1" dirty="0" smtClean="0"/>
              <a:t>formulaire</a:t>
            </a:r>
            <a:endParaRPr lang="fr-CA" sz="2400" b="1" dirty="0"/>
          </a:p>
          <a:p>
            <a:pPr lvl="1"/>
            <a:endParaRPr lang="fr-CA" sz="2400" b="1" dirty="0"/>
          </a:p>
          <a:p>
            <a:pPr marL="204788" lvl="1" indent="0">
              <a:buNone/>
            </a:pPr>
            <a:endParaRPr lang="fr-CA" sz="2400" b="1"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650"/>
            <a:ext cx="5086350" cy="4895412"/>
          </a:xfrm>
        </p:spPr>
      </p:pic>
    </p:spTree>
    <p:extLst>
      <p:ext uri="{BB962C8B-B14F-4D97-AF65-F5344CB8AC3E}">
        <p14:creationId xmlns:p14="http://schemas.microsoft.com/office/powerpoint/2010/main" val="23548926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472608" cy="1119659"/>
          </a:xfrm>
        </p:spPr>
        <p:txBody>
          <a:bodyPr>
            <a:noAutofit/>
          </a:bodyPr>
          <a:lstStyle/>
          <a:p>
            <a:r>
              <a:rPr lang="fr-CA" sz="4400" dirty="0"/>
              <a:t>Extraction des données de MPBE</a:t>
            </a:r>
          </a:p>
        </p:txBody>
      </p:sp>
      <p:sp>
        <p:nvSpPr>
          <p:cNvPr id="3" name="Content Placeholder 2"/>
          <p:cNvSpPr>
            <a:spLocks noGrp="1"/>
          </p:cNvSpPr>
          <p:nvPr>
            <p:ph sz="quarter" idx="18"/>
          </p:nvPr>
        </p:nvSpPr>
        <p:spPr/>
        <p:txBody>
          <a:bodyPr>
            <a:normAutofit/>
          </a:bodyPr>
          <a:lstStyle/>
          <a:p>
            <a:pPr lvl="1"/>
            <a:r>
              <a:rPr lang="fr-CA" sz="2400" b="1" dirty="0"/>
              <a:t>Si vous cherchez des données sur une période </a:t>
            </a:r>
            <a:r>
              <a:rPr lang="fr-CA" sz="2400" b="1" dirty="0" smtClean="0"/>
              <a:t>donnée </a:t>
            </a:r>
            <a:endParaRPr lang="fr-CA" sz="2400" b="1" dirty="0"/>
          </a:p>
          <a:p>
            <a:pPr lvl="1"/>
            <a:endParaRPr lang="fr-CA" sz="2400" b="1" dirty="0"/>
          </a:p>
          <a:p>
            <a:pPr marL="204788" lvl="1" indent="0">
              <a:buNone/>
            </a:pPr>
            <a:endParaRPr lang="fr-CA" sz="2400" b="1" dirty="0"/>
          </a:p>
        </p:txBody>
      </p:sp>
      <p:sp>
        <p:nvSpPr>
          <p:cNvPr id="6" name="Oval 5"/>
          <p:cNvSpPr/>
          <p:nvPr/>
        </p:nvSpPr>
        <p:spPr>
          <a:xfrm>
            <a:off x="7176120" y="4509120"/>
            <a:ext cx="2160240" cy="936104"/>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10650"/>
            <a:ext cx="5086350" cy="4895412"/>
          </a:xfrm>
        </p:spPr>
      </p:pic>
    </p:spTree>
    <p:extLst>
      <p:ext uri="{BB962C8B-B14F-4D97-AF65-F5344CB8AC3E}">
        <p14:creationId xmlns:p14="http://schemas.microsoft.com/office/powerpoint/2010/main" val="21031618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lstStyle/>
          <a:p>
            <a:pPr lvl="1"/>
            <a:r>
              <a:rPr lang="fr-CA" sz="2400" b="1" dirty="0"/>
              <a:t>Si vous cherchez des données sur une période </a:t>
            </a:r>
            <a:r>
              <a:rPr lang="fr-CA" sz="2400" b="1" dirty="0" smtClean="0"/>
              <a:t>donnée</a:t>
            </a:r>
            <a:endParaRPr lang="fr-CA" sz="2400" b="1" dirty="0"/>
          </a:p>
          <a:p>
            <a:endParaRPr lang="fr-CA" dirty="0"/>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87614"/>
            <a:ext cx="5086350" cy="4941485"/>
          </a:xfrm>
        </p:spPr>
      </p:pic>
    </p:spTree>
    <p:extLst>
      <p:ext uri="{BB962C8B-B14F-4D97-AF65-F5344CB8AC3E}">
        <p14:creationId xmlns:p14="http://schemas.microsoft.com/office/powerpoint/2010/main" val="3076005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a:bodyPr>
          <a:lstStyle/>
          <a:p>
            <a:r>
              <a:rPr lang="fr-CA" dirty="0"/>
              <a:t>Les variables sont déjà présélectionnées</a:t>
            </a:r>
            <a:r>
              <a:rPr lang="fr-CA" b="0" dirty="0"/>
              <a:t> </a:t>
            </a:r>
            <a:r>
              <a:rPr lang="fr-CA" dirty="0"/>
              <a:t>dans le système pour correspondre au mieux à nos activités dans Dacima</a:t>
            </a:r>
          </a:p>
          <a:p>
            <a:r>
              <a:rPr lang="fr-CA" dirty="0"/>
              <a:t>Inutile de sélectionner d’autres variables du système</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4988"/>
            <a:ext cx="5086350" cy="4926736"/>
          </a:xfrm>
        </p:spPr>
      </p:pic>
    </p:spTree>
    <p:extLst>
      <p:ext uri="{BB962C8B-B14F-4D97-AF65-F5344CB8AC3E}">
        <p14:creationId xmlns:p14="http://schemas.microsoft.com/office/powerpoint/2010/main" val="448758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lstStyle/>
          <a:p>
            <a:r>
              <a:rPr lang="fr-CA" dirty="0"/>
              <a:t>Dans Visites, formulaires et items, vous pouvez sélectionner des formulaires complets, des champs spécifiques des divers formulaires, ou tous les </a:t>
            </a:r>
            <a:r>
              <a:rPr lang="fr-CA" dirty="0" smtClean="0"/>
              <a:t>items</a:t>
            </a:r>
            <a:endParaRPr lang="fr-CA" dirty="0"/>
          </a:p>
          <a:p>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0309"/>
            <a:ext cx="5086350" cy="4916095"/>
          </a:xfrm>
        </p:spPr>
      </p:pic>
    </p:spTree>
    <p:extLst>
      <p:ext uri="{BB962C8B-B14F-4D97-AF65-F5344CB8AC3E}">
        <p14:creationId xmlns:p14="http://schemas.microsoft.com/office/powerpoint/2010/main" val="12988945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fontScale="92500"/>
          </a:bodyPr>
          <a:lstStyle/>
          <a:p>
            <a:r>
              <a:rPr lang="fr-CA" dirty="0"/>
              <a:t>Dans Visites, formulaires et items, vous pouvez sélectionner des formulaires complets, des champs spécifiques des divers formulaires, ou tous les </a:t>
            </a:r>
            <a:r>
              <a:rPr lang="fr-CA" dirty="0" smtClean="0"/>
              <a:t>items</a:t>
            </a:r>
            <a:endParaRPr lang="fr-CA" dirty="0"/>
          </a:p>
          <a:p>
            <a:r>
              <a:rPr lang="fr-CA" dirty="0"/>
              <a:t>Affichage : item par défaut</a:t>
            </a:r>
          </a:p>
          <a:p>
            <a:pPr lvl="1"/>
            <a:r>
              <a:rPr lang="fr-CA" dirty="0"/>
              <a:t>L’ajout de Raison manquante et/ou Tous ne s’applique pas à MPBE </a:t>
            </a:r>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0309"/>
            <a:ext cx="5086350" cy="4916095"/>
          </a:xfrm>
        </p:spPr>
      </p:pic>
      <p:sp>
        <p:nvSpPr>
          <p:cNvPr id="6" name="Oval 5"/>
          <p:cNvSpPr/>
          <p:nvPr/>
        </p:nvSpPr>
        <p:spPr>
          <a:xfrm>
            <a:off x="7572164" y="1561855"/>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22930945"/>
      </p:ext>
    </p:extLst>
  </p:cSld>
  <p:clrMapOvr>
    <a:masterClrMapping/>
  </p:clrMapOvr>
  <p:extLst mod="1">
    <p:ext uri="{6950BFC3-D8DA-4A85-94F7-54DA5524770B}">
      <p188:commentRel xmlns:p188="http://schemas.microsoft.com/office/powerpoint/2018/8/main" xmlns="" r:id="rId4"/>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lstStyle/>
          <a:p>
            <a:r>
              <a:rPr lang="fr-CA" dirty="0"/>
              <a:t>Les éléments qui sont extraits le plus couramment :</a:t>
            </a:r>
          </a:p>
          <a:p>
            <a:pPr lvl="1"/>
            <a:r>
              <a:rPr lang="fr-CA" dirty="0"/>
              <a:t>Date de naissance dans le Formulaire d'inscription</a:t>
            </a:r>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346"/>
            <a:ext cx="5086350" cy="4906020"/>
          </a:xfrm>
        </p:spPr>
      </p:pic>
      <p:sp>
        <p:nvSpPr>
          <p:cNvPr id="8" name="Oval 7"/>
          <p:cNvSpPr/>
          <p:nvPr/>
        </p:nvSpPr>
        <p:spPr>
          <a:xfrm>
            <a:off x="9480376" y="2207920"/>
            <a:ext cx="2304256"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26088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ormAutofit/>
          </a:bodyPr>
          <a:lstStyle/>
          <a:p>
            <a:r>
              <a:rPr lang="fr-CA" sz="2400" dirty="0" smtClean="0"/>
              <a:t>Extraction </a:t>
            </a:r>
            <a:r>
              <a:rPr lang="fr-CA" sz="2400" dirty="0"/>
              <a:t>des données de MPBE</a:t>
            </a:r>
          </a:p>
          <a:p>
            <a:r>
              <a:rPr lang="fr-CA" dirty="0"/>
              <a:t>Limites</a:t>
            </a:r>
          </a:p>
          <a:p>
            <a:r>
              <a:rPr lang="fr-CA" dirty="0"/>
              <a:t>Demandes de données</a:t>
            </a:r>
          </a:p>
          <a:p>
            <a:r>
              <a:rPr lang="fr-CA" dirty="0"/>
              <a:t>Questions et réponses</a:t>
            </a:r>
          </a:p>
        </p:txBody>
      </p:sp>
      <p:sp>
        <p:nvSpPr>
          <p:cNvPr id="3" name="Title 2"/>
          <p:cNvSpPr>
            <a:spLocks noGrp="1"/>
          </p:cNvSpPr>
          <p:nvPr>
            <p:ph type="title"/>
          </p:nvPr>
        </p:nvSpPr>
        <p:spPr/>
        <p:txBody>
          <a:bodyPr/>
          <a:lstStyle/>
          <a:p>
            <a:pPr algn="ctr"/>
            <a:r>
              <a:rPr lang="fr-CA" dirty="0"/>
              <a:t>Programme</a:t>
            </a:r>
          </a:p>
        </p:txBody>
      </p:sp>
    </p:spTree>
    <p:extLst>
      <p:ext uri="{BB962C8B-B14F-4D97-AF65-F5344CB8AC3E}">
        <p14:creationId xmlns:p14="http://schemas.microsoft.com/office/powerpoint/2010/main" val="41998213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lstStyle/>
          <a:p>
            <a:r>
              <a:rPr lang="fr-CA" dirty="0"/>
              <a:t>Les éléments qui sont extraits le plus couramment :</a:t>
            </a:r>
          </a:p>
          <a:p>
            <a:pPr lvl="1"/>
            <a:r>
              <a:rPr lang="fr-CA" dirty="0"/>
              <a:t>Date de naissance dans le Formulaire d'inscription</a:t>
            </a:r>
          </a:p>
          <a:p>
            <a:pPr lvl="1"/>
            <a:r>
              <a:rPr lang="fr-CA" dirty="0"/>
              <a:t>Identifiants du.de la client.e</a:t>
            </a:r>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441"/>
            <a:ext cx="5086350" cy="4905831"/>
          </a:xfrm>
        </p:spPr>
      </p:pic>
      <p:sp>
        <p:nvSpPr>
          <p:cNvPr id="6" name="Oval 5"/>
          <p:cNvSpPr/>
          <p:nvPr/>
        </p:nvSpPr>
        <p:spPr>
          <a:xfrm>
            <a:off x="9480376" y="2852936"/>
            <a:ext cx="2304256"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575600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fontScale="92500" lnSpcReduction="10000"/>
          </a:bodyPr>
          <a:lstStyle/>
          <a:p>
            <a:r>
              <a:rPr lang="fr-CA" dirty="0"/>
              <a:t>Les éléments qui sont extraits le plus couramment :</a:t>
            </a:r>
          </a:p>
          <a:p>
            <a:pPr lvl="1"/>
            <a:r>
              <a:rPr lang="fr-CA" dirty="0"/>
              <a:t>Dans le Formulaire de début de visite, l’intervenant.e qui a vu le.la jeune lors de cette visite.</a:t>
            </a:r>
          </a:p>
          <a:p>
            <a:pPr lvl="1"/>
            <a:r>
              <a:rPr lang="fr-CA" dirty="0"/>
              <a:t>Si votre carrefour compte plusieurs centres, vous pouvez sélectionner cet item pour affiner vos données en fonction des données spécifiques  à un centre.</a:t>
            </a:r>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252"/>
            <a:ext cx="5086350" cy="4906208"/>
          </a:xfrm>
        </p:spPr>
      </p:pic>
    </p:spTree>
    <p:extLst>
      <p:ext uri="{BB962C8B-B14F-4D97-AF65-F5344CB8AC3E}">
        <p14:creationId xmlns:p14="http://schemas.microsoft.com/office/powerpoint/2010/main" val="2991354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a:bodyPr>
          <a:lstStyle/>
          <a:p>
            <a:pPr marL="0" indent="0">
              <a:buNone/>
            </a:pPr>
            <a:r>
              <a:rPr lang="fr-CA" dirty="0"/>
              <a:t>Conseil :</a:t>
            </a:r>
          </a:p>
          <a:p>
            <a:pPr lvl="1"/>
            <a:r>
              <a:rPr lang="fr-CA" dirty="0"/>
              <a:t>Comme vous le remarquez, il est facile de lire les différentes variables que vous pouvez choisir dans la liste déroulante (à droite) du Motif de la </a:t>
            </a:r>
            <a:r>
              <a:rPr lang="fr-CA" dirty="0" smtClean="0"/>
              <a:t>visite</a:t>
            </a:r>
            <a:endParaRPr lang="fr-CA" dirty="0"/>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744072" y="2276872"/>
            <a:ext cx="5086350" cy="2476877"/>
          </a:xfrm>
        </p:spPr>
      </p:pic>
    </p:spTree>
    <p:extLst>
      <p:ext uri="{BB962C8B-B14F-4D97-AF65-F5344CB8AC3E}">
        <p14:creationId xmlns:p14="http://schemas.microsoft.com/office/powerpoint/2010/main" val="2597877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fontScale="92500" lnSpcReduction="10000"/>
          </a:bodyPr>
          <a:lstStyle/>
          <a:p>
            <a:pPr marL="0" indent="0">
              <a:buNone/>
            </a:pPr>
            <a:r>
              <a:rPr lang="fr-CA" dirty="0"/>
              <a:t>Conseil :</a:t>
            </a:r>
          </a:p>
          <a:p>
            <a:pPr lvl="1"/>
            <a:r>
              <a:rPr lang="fr-CA" dirty="0"/>
              <a:t>Comme vous le remarquez, il est facile de lire les différentes variables que vous pouvez choisir dans la liste déroulante (à droite) du Motif de la </a:t>
            </a:r>
            <a:r>
              <a:rPr lang="fr-CA" dirty="0" smtClean="0"/>
              <a:t>visite</a:t>
            </a:r>
            <a:endParaRPr lang="fr-CA" dirty="0"/>
          </a:p>
          <a:p>
            <a:pPr lvl="1"/>
            <a:r>
              <a:rPr lang="fr-CA" dirty="0"/>
              <a:t>Le Dictionnaire de données, que vous pouvez télécharger, vous aidera à apprendre le nom des diverses </a:t>
            </a:r>
            <a:r>
              <a:rPr lang="fr-CA" dirty="0" smtClean="0"/>
              <a:t>variables</a:t>
            </a:r>
            <a:endParaRPr lang="fr-CA" dirty="0"/>
          </a:p>
          <a:p>
            <a:pPr marL="0" indent="0">
              <a:buNone/>
            </a:pPr>
            <a:endParaRPr lang="fr-CA" dirty="0"/>
          </a:p>
        </p:txBody>
      </p:sp>
      <p:pic>
        <p:nvPicPr>
          <p:cNvPr id="5" name="Content Placeholder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4072" y="2276872"/>
            <a:ext cx="5086350" cy="2476877"/>
          </a:xfrm>
          <a:prstGeom prst="rect">
            <a:avLst/>
          </a:prstGeom>
        </p:spPr>
      </p:pic>
    </p:spTree>
    <p:extLst>
      <p:ext uri="{BB962C8B-B14F-4D97-AF65-F5344CB8AC3E}">
        <p14:creationId xmlns:p14="http://schemas.microsoft.com/office/powerpoint/2010/main" val="516506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a:bodyPr>
          <a:lstStyle/>
          <a:p>
            <a:pPr marL="0" indent="0">
              <a:buNone/>
            </a:pPr>
            <a:r>
              <a:rPr lang="fr-CA" dirty="0"/>
              <a:t>Conseil :</a:t>
            </a:r>
          </a:p>
          <a:p>
            <a:pPr lvl="1"/>
            <a:r>
              <a:rPr lang="fr-CA" dirty="0"/>
              <a:t>Lors de la sélection d’un nouveau formulaire, toutes les variables de ce dernier sont </a:t>
            </a:r>
            <a:r>
              <a:rPr lang="fr-CA" dirty="0" smtClean="0"/>
              <a:t>cochées</a:t>
            </a:r>
            <a:endParaRPr lang="fr-CA" dirty="0"/>
          </a:p>
          <a:p>
            <a:pPr lvl="1"/>
            <a:r>
              <a:rPr lang="fr-CA" dirty="0"/>
              <a:t>Le sondage démographique compte six pages de variables sous forme de listes.  Il se peut que toutes ne s’appliquent pas à votre </a:t>
            </a:r>
            <a:r>
              <a:rPr lang="fr-CA" dirty="0" smtClean="0"/>
              <a:t>extraction</a:t>
            </a:r>
            <a:endParaRPr lang="fr-CA" dirty="0"/>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562"/>
            <a:ext cx="5086350" cy="4921588"/>
          </a:xfrm>
        </p:spPr>
      </p:pic>
      <p:sp>
        <p:nvSpPr>
          <p:cNvPr id="7" name="Oval 6"/>
          <p:cNvSpPr/>
          <p:nvPr/>
        </p:nvSpPr>
        <p:spPr>
          <a:xfrm>
            <a:off x="9624392" y="508518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525619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a:bodyPr>
          <a:lstStyle/>
          <a:p>
            <a:pPr marL="0" indent="0">
              <a:buNone/>
            </a:pPr>
            <a:r>
              <a:rPr lang="fr-CA" dirty="0"/>
              <a:t>Conseil :</a:t>
            </a:r>
          </a:p>
          <a:p>
            <a:pPr lvl="1"/>
            <a:r>
              <a:rPr lang="fr-CA" dirty="0"/>
              <a:t>Quand vous cochez la case du haut, vous ne pouvez sélectionner que les variables figurant sur cette page (le Sondage démographique compte six pages, mais seule la première page sera sélectionnée/non sélectionnée)</a:t>
            </a:r>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562"/>
            <a:ext cx="5086350" cy="4921588"/>
          </a:xfrm>
        </p:spPr>
      </p:pic>
      <p:sp>
        <p:nvSpPr>
          <p:cNvPr id="7" name="Oval 6"/>
          <p:cNvSpPr/>
          <p:nvPr/>
        </p:nvSpPr>
        <p:spPr>
          <a:xfrm>
            <a:off x="8976320" y="148478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351024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lnSpcReduction="10000"/>
          </a:bodyPr>
          <a:lstStyle/>
          <a:p>
            <a:r>
              <a:rPr lang="fr-CA" dirty="0"/>
              <a:t>Les éléments qui sont extraits le plus couramment :</a:t>
            </a:r>
          </a:p>
          <a:p>
            <a:pPr lvl="1"/>
            <a:r>
              <a:rPr lang="fr-CA" dirty="0"/>
              <a:t>Enfin, le Formulaire de fin de visite,  est un excellent moyen de trouver des informations sur :</a:t>
            </a:r>
          </a:p>
          <a:p>
            <a:pPr lvl="2"/>
            <a:r>
              <a:rPr lang="fr-CA" dirty="0"/>
              <a:t>le taux de formulaires remplis,</a:t>
            </a:r>
          </a:p>
          <a:p>
            <a:pPr lvl="2"/>
            <a:r>
              <a:rPr lang="fr-CA" dirty="0"/>
              <a:t>les types de services fournis,</a:t>
            </a:r>
          </a:p>
          <a:p>
            <a:pPr lvl="2"/>
            <a:r>
              <a:rPr lang="fr-CA" dirty="0"/>
              <a:t>le rôle du.de la prestataire de service,</a:t>
            </a:r>
          </a:p>
          <a:p>
            <a:pPr lvl="2"/>
            <a:r>
              <a:rPr lang="fr-CA" dirty="0"/>
              <a:t>les aiguillages.</a:t>
            </a:r>
          </a:p>
          <a:p>
            <a:pPr marL="0" indent="0">
              <a:buNone/>
            </a:pPr>
            <a:endParaRPr lang="fr-CA" dirty="0"/>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2786"/>
            <a:ext cx="5086350" cy="4911141"/>
          </a:xfrm>
        </p:spPr>
      </p:pic>
    </p:spTree>
    <p:extLst>
      <p:ext uri="{BB962C8B-B14F-4D97-AF65-F5344CB8AC3E}">
        <p14:creationId xmlns:p14="http://schemas.microsoft.com/office/powerpoint/2010/main" val="2307273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a:xfrm>
            <a:off x="623392" y="1885891"/>
            <a:ext cx="5086350" cy="4465637"/>
          </a:xfrm>
        </p:spPr>
        <p:txBody>
          <a:bodyPr>
            <a:normAutofit/>
          </a:bodyPr>
          <a:lstStyle/>
          <a:p>
            <a:r>
              <a:rPr lang="fr-CA" dirty="0"/>
              <a:t>Dans Paramètres :</a:t>
            </a:r>
          </a:p>
          <a:p>
            <a:pPr lvl="1"/>
            <a:r>
              <a:rPr lang="fr-CA" dirty="0"/>
              <a:t>Vous pouvez donner un nom à cette extraction (utile si vous voulez extraire à nouveau les mêmes informations) </a:t>
            </a:r>
          </a:p>
          <a:p>
            <a:pPr lvl="1"/>
            <a:r>
              <a:rPr lang="fr-CA" dirty="0"/>
              <a:t>Décrivez l’extraction :</a:t>
            </a:r>
          </a:p>
          <a:p>
            <a:pPr lvl="2"/>
            <a:r>
              <a:rPr lang="fr-CA" dirty="0"/>
              <a:t>Exemple : Visite jeune avec formulaire de début et de fin de visite en août 2022</a:t>
            </a:r>
          </a:p>
          <a:p>
            <a:pPr lvl="1"/>
            <a:endParaRPr lang="fr-CA" dirty="0"/>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535"/>
            <a:ext cx="5086350" cy="4905643"/>
          </a:xfrm>
        </p:spPr>
      </p:pic>
    </p:spTree>
    <p:extLst>
      <p:ext uri="{BB962C8B-B14F-4D97-AF65-F5344CB8AC3E}">
        <p14:creationId xmlns:p14="http://schemas.microsoft.com/office/powerpoint/2010/main" val="16033101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a:bodyPr>
          <a:lstStyle/>
          <a:p>
            <a:pPr marL="0" indent="0">
              <a:buNone/>
            </a:pPr>
            <a:r>
              <a:rPr lang="fr-CA" dirty="0"/>
              <a:t>Conseil :</a:t>
            </a:r>
          </a:p>
          <a:p>
            <a:pPr lvl="1"/>
            <a:r>
              <a:rPr lang="fr-CA" dirty="0"/>
              <a:t>Sous format des données</a:t>
            </a:r>
          </a:p>
          <a:p>
            <a:pPr lvl="2"/>
            <a:r>
              <a:rPr lang="fr-CA" dirty="0"/>
              <a:t>Regrouper dans un seul fichier</a:t>
            </a:r>
          </a:p>
          <a:p>
            <a:pPr lvl="1"/>
            <a:endParaRPr lang="fr-CA" dirty="0"/>
          </a:p>
          <a:p>
            <a:pPr lvl="1"/>
            <a:endParaRPr lang="fr-CA" dirty="0"/>
          </a:p>
          <a:p>
            <a:pPr marL="0" indent="0">
              <a:buNone/>
            </a:pPr>
            <a:endParaRPr lang="fr-CA"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535"/>
            <a:ext cx="5086350" cy="4905643"/>
          </a:xfrm>
        </p:spPr>
      </p:pic>
      <p:sp>
        <p:nvSpPr>
          <p:cNvPr id="6" name="Oval 5"/>
          <p:cNvSpPr/>
          <p:nvPr/>
        </p:nvSpPr>
        <p:spPr>
          <a:xfrm>
            <a:off x="8076220" y="364502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441360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a:bodyPr>
          <a:lstStyle/>
          <a:p>
            <a:pPr marL="0" indent="0">
              <a:buNone/>
            </a:pPr>
            <a:r>
              <a:rPr lang="fr-CA" dirty="0"/>
              <a:t>Conseil :</a:t>
            </a:r>
          </a:p>
          <a:p>
            <a:pPr lvl="1"/>
            <a:r>
              <a:rPr lang="fr-CA" dirty="0"/>
              <a:t>Sous format des données</a:t>
            </a:r>
          </a:p>
          <a:p>
            <a:pPr lvl="2"/>
            <a:r>
              <a:rPr lang="fr-CA" dirty="0"/>
              <a:t>Regrouper dans un seul fichier</a:t>
            </a:r>
          </a:p>
          <a:p>
            <a:pPr lvl="1"/>
            <a:endParaRPr lang="fr-CA" dirty="0"/>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5535"/>
            <a:ext cx="5086350" cy="4905643"/>
          </a:xfrm>
        </p:spPr>
      </p:pic>
      <p:sp>
        <p:nvSpPr>
          <p:cNvPr id="6" name="Oval 5"/>
          <p:cNvSpPr/>
          <p:nvPr/>
        </p:nvSpPr>
        <p:spPr>
          <a:xfrm>
            <a:off x="8076220" y="3645024"/>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54410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a:stretch>
            <a:fillRect/>
          </a:stretch>
        </p:blipFill>
        <p:spPr>
          <a:xfrm>
            <a:off x="1343472" y="1648456"/>
            <a:ext cx="1999471" cy="19994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9" name="Picture Placeholder 18"/>
          <p:cNvPicPr>
            <a:picLocks noGrp="1" noChangeAspect="1"/>
          </p:cNvPicPr>
          <p:nvPr>
            <p:ph type="pic" sz="quarter" idx="20"/>
          </p:nvPr>
        </p:nvPicPr>
        <p:blipFill>
          <a:blip r:embed="rId4">
            <a:extLst>
              <a:ext uri="{28A0092B-C50C-407E-A947-70E740481C1C}">
                <a14:useLocalDpi xmlns:a14="http://schemas.microsoft.com/office/drawing/2010/main" val="0"/>
              </a:ext>
            </a:extLst>
          </a:blip>
          <a:srcRect l="40" r="40"/>
          <a:stretch>
            <a:fillRect/>
          </a:stretch>
        </p:blipFill>
        <p:spPr>
          <a:xfrm>
            <a:off x="8849058" y="1648457"/>
            <a:ext cx="1999471" cy="19994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Text Placeholder 5"/>
          <p:cNvSpPr>
            <a:spLocks noGrp="1"/>
          </p:cNvSpPr>
          <p:nvPr>
            <p:ph type="body" sz="quarter" idx="16"/>
          </p:nvPr>
        </p:nvSpPr>
        <p:spPr>
          <a:xfrm>
            <a:off x="1047373" y="3811601"/>
            <a:ext cx="2591668" cy="2713743"/>
          </a:xfrm>
        </p:spPr>
        <p:txBody>
          <a:bodyPr>
            <a:normAutofit/>
          </a:bodyPr>
          <a:lstStyle/>
          <a:p>
            <a:pPr algn="ctr"/>
            <a:r>
              <a:rPr lang="fr-CA" sz="1800" b="1" dirty="0"/>
              <a:t>Mary Hanna</a:t>
            </a:r>
          </a:p>
          <a:p>
            <a:pPr algn="ctr"/>
            <a:r>
              <a:rPr lang="fr-CA" sz="1800" dirty="0"/>
              <a:t>Gestionnaire de projet</a:t>
            </a:r>
          </a:p>
        </p:txBody>
      </p:sp>
      <p:sp>
        <p:nvSpPr>
          <p:cNvPr id="7" name="Text Placeholder 6"/>
          <p:cNvSpPr>
            <a:spLocks noGrp="1"/>
          </p:cNvSpPr>
          <p:nvPr>
            <p:ph type="body" sz="quarter" idx="22"/>
          </p:nvPr>
        </p:nvSpPr>
        <p:spPr>
          <a:xfrm>
            <a:off x="4800166" y="3811601"/>
            <a:ext cx="3240050" cy="2713743"/>
          </a:xfrm>
        </p:spPr>
        <p:txBody>
          <a:bodyPr>
            <a:normAutofit/>
          </a:bodyPr>
          <a:lstStyle/>
          <a:p>
            <a:pPr algn="ctr"/>
            <a:r>
              <a:rPr lang="fr-CA" sz="1800" b="1" dirty="0"/>
              <a:t>Elissa Pendergast </a:t>
            </a:r>
          </a:p>
          <a:p>
            <a:pPr algn="ctr">
              <a:lnSpc>
                <a:spcPct val="100000"/>
              </a:lnSpc>
            </a:pPr>
            <a:r>
              <a:rPr lang="fr-CA" sz="1800" dirty="0">
                <a:latin typeface="Open Sans" panose="020B0606030504020204" pitchFamily="34" charset="0"/>
                <a:ea typeface="Open Sans" panose="020B0606030504020204" pitchFamily="34" charset="0"/>
                <a:cs typeface="Open Sans" panose="020B0606030504020204" pitchFamily="34" charset="0"/>
              </a:rPr>
              <a:t>Analyste de la TI et de l’aide à la </a:t>
            </a:r>
            <a:r>
              <a:rPr lang="fr-CA" sz="1800" dirty="0" err="1" smtClean="0">
                <a:latin typeface="Open Sans" panose="020B0606030504020204" pitchFamily="34" charset="0"/>
                <a:ea typeface="Open Sans" panose="020B0606030504020204" pitchFamily="34" charset="0"/>
                <a:cs typeface="Open Sans" panose="020B0606030504020204" pitchFamily="34" charset="0"/>
              </a:rPr>
              <a:t>décision</a:t>
            </a:r>
            <a:r>
              <a:rPr lang="fr-CA" sz="1800" dirty="0" err="1" smtClean="0">
                <a:solidFill>
                  <a:srgbClr val="181818"/>
                </a:solidFill>
                <a:latin typeface="Open Sans" panose="020B0606030504020204" pitchFamily="34" charset="0"/>
                <a:ea typeface="Open Sans" panose="020B0606030504020204" pitchFamily="34" charset="0"/>
                <a:cs typeface="Open Sans" panose="020B0606030504020204" pitchFamily="34" charset="0"/>
              </a:rPr>
              <a:t>i</a:t>
            </a:r>
            <a:endParaRPr lang="fr-CA" sz="1800" dirty="0">
              <a:solidFill>
                <a:srgbClr val="181818"/>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00000"/>
              </a:lnSpc>
            </a:pPr>
            <a:r>
              <a:rPr lang="fr-CA" sz="1800" dirty="0">
                <a:latin typeface="Open Sans" panose="020B0606030504020204" pitchFamily="34" charset="0"/>
                <a:ea typeface="Open Sans" panose="020B0606030504020204" pitchFamily="34" charset="0"/>
                <a:cs typeface="Open Sans" panose="020B0606030504020204" pitchFamily="34" charset="0"/>
              </a:rPr>
              <a:t>(Personne en charge du centre d’assistance)</a:t>
            </a:r>
            <a:endParaRPr lang="fr-CA" sz="18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7"/>
          <p:cNvSpPr>
            <a:spLocks noGrp="1"/>
          </p:cNvSpPr>
          <p:nvPr>
            <p:ph type="body" sz="quarter" idx="23"/>
          </p:nvPr>
        </p:nvSpPr>
        <p:spPr>
          <a:xfrm>
            <a:off x="8552959" y="3811601"/>
            <a:ext cx="2591668" cy="2713743"/>
          </a:xfrm>
        </p:spPr>
        <p:txBody>
          <a:bodyPr>
            <a:normAutofit/>
          </a:bodyPr>
          <a:lstStyle/>
          <a:p>
            <a:pPr algn="ctr"/>
            <a:r>
              <a:rPr lang="fr-CA" sz="1800" b="1" dirty="0"/>
              <a:t>Nirupa Varatharasan</a:t>
            </a:r>
          </a:p>
          <a:p>
            <a:pPr algn="ctr"/>
            <a:r>
              <a:rPr lang="fr-CA" sz="1800" dirty="0"/>
              <a:t>Évaluatrice</a:t>
            </a:r>
          </a:p>
        </p:txBody>
      </p:sp>
      <p:sp>
        <p:nvSpPr>
          <p:cNvPr id="10" name="Title 9"/>
          <p:cNvSpPr>
            <a:spLocks noGrp="1"/>
          </p:cNvSpPr>
          <p:nvPr>
            <p:ph type="title"/>
          </p:nvPr>
        </p:nvSpPr>
        <p:spPr/>
        <p:txBody>
          <a:bodyPr/>
          <a:lstStyle/>
          <a:p>
            <a:r>
              <a:rPr lang="fr-CA" dirty="0"/>
              <a:t>L'équipe de MPBE</a:t>
            </a:r>
          </a:p>
        </p:txBody>
      </p:sp>
      <p:pic>
        <p:nvPicPr>
          <p:cNvPr id="4" name="Picture Placeholder 3"/>
          <p:cNvPicPr>
            <a:picLocks noGrp="1" noChangeAspect="1"/>
          </p:cNvPicPr>
          <p:nvPr>
            <p:ph type="pic" sz="quarter" idx="19"/>
          </p:nvPr>
        </p:nvPicPr>
        <p:blipFill>
          <a:blip r:embed="rId5">
            <a:extLst>
              <a:ext uri="{28A0092B-C50C-407E-A947-70E740481C1C}">
                <a14:useLocalDpi xmlns:a14="http://schemas.microsoft.com/office/drawing/2010/main" val="0"/>
              </a:ext>
            </a:extLst>
          </a:blip>
          <a:srcRect/>
          <a:stretch>
            <a:fillRect/>
          </a:stretch>
        </p:blipFill>
        <p:spPr>
          <a:xfrm>
            <a:off x="5096265" y="1648457"/>
            <a:ext cx="1999471" cy="19994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28184485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a:bodyPr>
          <a:lstStyle/>
          <a:p>
            <a:pPr marL="0" indent="0">
              <a:buNone/>
            </a:pPr>
            <a:r>
              <a:rPr lang="fr-CA" dirty="0"/>
              <a:t>Conseil :</a:t>
            </a:r>
          </a:p>
          <a:p>
            <a:pPr lvl="1"/>
            <a:r>
              <a:rPr lang="fr-CA" dirty="0"/>
              <a:t>Sous fichiers inclus</a:t>
            </a:r>
          </a:p>
          <a:p>
            <a:pPr lvl="2"/>
            <a:r>
              <a:rPr lang="fr-CA" dirty="0"/>
              <a:t>Inclure Dictionnaire de données</a:t>
            </a:r>
          </a:p>
          <a:p>
            <a:pPr lvl="3"/>
            <a:r>
              <a:rPr lang="fr-CA" dirty="0"/>
              <a:t>Besoin de connaître tous les titres des colonnes dans votre extraction</a:t>
            </a:r>
          </a:p>
          <a:p>
            <a:pPr lvl="1"/>
            <a:endParaRPr lang="fr-CA" dirty="0"/>
          </a:p>
          <a:p>
            <a:pPr marL="0" indent="0">
              <a:buNone/>
            </a:pPr>
            <a:endParaRPr lang="fr-CA"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2786"/>
            <a:ext cx="5086350" cy="4911141"/>
          </a:xfrm>
        </p:spPr>
      </p:pic>
      <p:sp>
        <p:nvSpPr>
          <p:cNvPr id="6" name="Oval 5"/>
          <p:cNvSpPr/>
          <p:nvPr/>
        </p:nvSpPr>
        <p:spPr>
          <a:xfrm>
            <a:off x="7464152" y="1885891"/>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699732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lnSpcReduction="10000"/>
          </a:bodyPr>
          <a:lstStyle/>
          <a:p>
            <a:pPr marL="0" indent="0">
              <a:buNone/>
            </a:pPr>
            <a:r>
              <a:rPr lang="fr-CA" dirty="0"/>
              <a:t>Conseil :</a:t>
            </a:r>
          </a:p>
          <a:p>
            <a:pPr lvl="1"/>
            <a:r>
              <a:rPr lang="fr-CA" dirty="0"/>
              <a:t>Sous Mot de passe du fichier d’extraction</a:t>
            </a:r>
          </a:p>
          <a:p>
            <a:pPr lvl="2"/>
            <a:r>
              <a:rPr lang="fr-CA" dirty="0"/>
              <a:t>Vous pouvez choisir un mot de passe pour cette extraction (étant donné qu’elle sera téléchargée dans votre dossier de téléchargements sur votre ordinateur et qu’elle peut contenir des informations personnelles d'identification</a:t>
            </a:r>
            <a:r>
              <a:rPr lang="fr-CA" dirty="0" smtClean="0"/>
              <a:t>)</a:t>
            </a:r>
            <a:endParaRPr lang="fr-CA" dirty="0"/>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562"/>
            <a:ext cx="5086350" cy="4921588"/>
          </a:xfrm>
        </p:spPr>
      </p:pic>
      <p:sp>
        <p:nvSpPr>
          <p:cNvPr id="6" name="Oval 5"/>
          <p:cNvSpPr/>
          <p:nvPr/>
        </p:nvSpPr>
        <p:spPr>
          <a:xfrm>
            <a:off x="7176120" y="335835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355723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a:bodyPr>
          <a:lstStyle/>
          <a:p>
            <a:pPr marL="0" indent="0">
              <a:buNone/>
            </a:pPr>
            <a:r>
              <a:rPr lang="fr-CA" dirty="0"/>
              <a:t>Conseil :</a:t>
            </a:r>
          </a:p>
          <a:p>
            <a:pPr lvl="1"/>
            <a:r>
              <a:rPr lang="fr-CA" dirty="0"/>
              <a:t>Ne pas ajouter à Filtre de formulaires</a:t>
            </a:r>
          </a:p>
          <a:p>
            <a:pPr lvl="2"/>
            <a:r>
              <a:rPr lang="fr-CA" dirty="0"/>
              <a:t>Ne s’applique qu’à Dacima/administrateur système, avec  la syntaxe particulière de </a:t>
            </a:r>
            <a:r>
              <a:rPr lang="fr-CA" dirty="0" smtClean="0"/>
              <a:t>Dacima</a:t>
            </a:r>
            <a:r>
              <a:rPr lang="fr-CA" dirty="0"/>
              <a:t> </a:t>
            </a:r>
          </a:p>
          <a:p>
            <a:pPr lvl="1"/>
            <a:endParaRPr lang="fr-CA" dirty="0"/>
          </a:p>
          <a:p>
            <a:pPr marL="0" indent="0">
              <a:buNone/>
            </a:pP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02877"/>
            <a:ext cx="5086350" cy="4910958"/>
          </a:xfrm>
        </p:spPr>
      </p:pic>
    </p:spTree>
    <p:extLst>
      <p:ext uri="{BB962C8B-B14F-4D97-AF65-F5344CB8AC3E}">
        <p14:creationId xmlns:p14="http://schemas.microsoft.com/office/powerpoint/2010/main" val="37287052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p:txBody>
          <a:bodyPr>
            <a:normAutofit/>
          </a:bodyPr>
          <a:lstStyle/>
          <a:p>
            <a:pPr lvl="1"/>
            <a:r>
              <a:rPr lang="fr-CA" dirty="0"/>
              <a:t>Vous pouvez programmer cette extraction précise soit une fois par jour, semaine ou </a:t>
            </a:r>
            <a:r>
              <a:rPr lang="fr-CA" dirty="0" smtClean="0"/>
              <a:t>mois</a:t>
            </a:r>
            <a:endParaRPr lang="fr-CA" dirty="0"/>
          </a:p>
          <a:p>
            <a:pPr lvl="1"/>
            <a:r>
              <a:rPr lang="fr-CA" dirty="0"/>
              <a:t>Peut être utile pour voir si les prestataires ont rempli les formulaires, comme le Formulaire de fin de visite, le Formulaire de début de visite, etc.</a:t>
            </a:r>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735"/>
            <a:ext cx="5086350" cy="4921242"/>
          </a:xfrm>
        </p:spPr>
      </p:pic>
    </p:spTree>
    <p:extLst>
      <p:ext uri="{BB962C8B-B14F-4D97-AF65-F5344CB8AC3E}">
        <p14:creationId xmlns:p14="http://schemas.microsoft.com/office/powerpoint/2010/main" val="17043647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a:xfrm>
            <a:off x="623392" y="1885891"/>
            <a:ext cx="5184576" cy="4465637"/>
          </a:xfrm>
        </p:spPr>
        <p:txBody>
          <a:bodyPr>
            <a:normAutofit/>
          </a:bodyPr>
          <a:lstStyle/>
          <a:p>
            <a:pPr lvl="1"/>
            <a:r>
              <a:rPr lang="fr-CA" dirty="0"/>
              <a:t>Vous pouvez maintenant sauvegarder et extraire vos données !</a:t>
            </a:r>
          </a:p>
          <a:p>
            <a:pPr marL="0" indent="0">
              <a:buNone/>
            </a:pPr>
            <a:endParaRPr lang="fr-CA" dirty="0"/>
          </a:p>
        </p:txBody>
      </p:sp>
      <p:pic>
        <p:nvPicPr>
          <p:cNvPr id="7" name="Content Placeholder 6"/>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897735"/>
            <a:ext cx="5086350" cy="4921242"/>
          </a:xfrm>
        </p:spPr>
      </p:pic>
      <p:sp>
        <p:nvSpPr>
          <p:cNvPr id="6" name="Oval 5"/>
          <p:cNvSpPr/>
          <p:nvPr/>
        </p:nvSpPr>
        <p:spPr>
          <a:xfrm>
            <a:off x="10200456" y="5373216"/>
            <a:ext cx="1800200" cy="648072"/>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192420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256584" cy="1119659"/>
          </a:xfrm>
        </p:spPr>
        <p:txBody>
          <a:bodyPr>
            <a:noAutofit/>
          </a:bodyPr>
          <a:lstStyle/>
          <a:p>
            <a:r>
              <a:rPr lang="fr-CA" sz="4400" dirty="0"/>
              <a:t>Extraction des données de MPBE</a:t>
            </a:r>
            <a:endParaRPr lang="fr-CA" sz="4000" dirty="0"/>
          </a:p>
        </p:txBody>
      </p:sp>
      <p:sp>
        <p:nvSpPr>
          <p:cNvPr id="3" name="Content Placeholder 2"/>
          <p:cNvSpPr>
            <a:spLocks noGrp="1"/>
          </p:cNvSpPr>
          <p:nvPr>
            <p:ph sz="quarter" idx="18"/>
          </p:nvPr>
        </p:nvSpPr>
        <p:spPr>
          <a:xfrm>
            <a:off x="623392" y="1885891"/>
            <a:ext cx="5112568" cy="4465637"/>
          </a:xfrm>
        </p:spPr>
        <p:txBody>
          <a:bodyPr>
            <a:normAutofit/>
          </a:bodyPr>
          <a:lstStyle/>
          <a:p>
            <a:pPr lvl="1"/>
            <a:r>
              <a:rPr lang="fr-CA" dirty="0"/>
              <a:t>Vous pouvez maintenant enregistrer et extraire vos données !</a:t>
            </a:r>
          </a:p>
          <a:p>
            <a:pPr marL="0" indent="0">
              <a:buNone/>
            </a:pPr>
            <a:endParaRPr lang="fr-CA" dirty="0"/>
          </a:p>
        </p:txBody>
      </p:sp>
      <p:pic>
        <p:nvPicPr>
          <p:cNvPr id="11" name="Content Placeholder 10"/>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858000" y="1453356"/>
            <a:ext cx="4572000" cy="3810000"/>
          </a:xfrm>
        </p:spPr>
      </p:pic>
    </p:spTree>
    <p:extLst>
      <p:ext uri="{BB962C8B-B14F-4D97-AF65-F5344CB8AC3E}">
        <p14:creationId xmlns:p14="http://schemas.microsoft.com/office/powerpoint/2010/main" val="32719026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5174349" y="4005064"/>
            <a:ext cx="5904656" cy="1368152"/>
          </a:xfrm>
        </p:spPr>
        <p:txBody>
          <a:bodyPr>
            <a:normAutofit/>
          </a:bodyPr>
          <a:lstStyle/>
          <a:p>
            <a:pPr lvl="1"/>
            <a:r>
              <a:rPr lang="fr-CA" dirty="0"/>
              <a:t>Pour améliorer ses connaissances sur les limites de l’extraction des données de MPBE</a:t>
            </a:r>
          </a:p>
        </p:txBody>
      </p:sp>
      <p:sp>
        <p:nvSpPr>
          <p:cNvPr id="3" name="Title 2"/>
          <p:cNvSpPr>
            <a:spLocks noGrp="1"/>
          </p:cNvSpPr>
          <p:nvPr>
            <p:ph type="title"/>
          </p:nvPr>
        </p:nvSpPr>
        <p:spPr>
          <a:xfrm>
            <a:off x="5174349" y="1844824"/>
            <a:ext cx="5386147" cy="1911747"/>
          </a:xfrm>
        </p:spPr>
        <p:txBody>
          <a:bodyPr>
            <a:normAutofit fontScale="90000"/>
          </a:bodyPr>
          <a:lstStyle/>
          <a:p>
            <a:pPr lvl="0"/>
            <a:r>
              <a:rPr lang="fr-CA" dirty="0"/>
              <a:t>Les limites de l’extraction de données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7488" y="2060848"/>
            <a:ext cx="2438760" cy="2164400"/>
          </a:xfrm>
          <a:prstGeom prst="rect">
            <a:avLst/>
          </a:prstGeom>
        </p:spPr>
      </p:pic>
    </p:spTree>
    <p:extLst>
      <p:ext uri="{BB962C8B-B14F-4D97-AF65-F5344CB8AC3E}">
        <p14:creationId xmlns:p14="http://schemas.microsoft.com/office/powerpoint/2010/main" val="35398079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Limites</a:t>
            </a:r>
          </a:p>
        </p:txBody>
      </p:sp>
      <p:sp>
        <p:nvSpPr>
          <p:cNvPr id="3" name="Content Placeholder 2"/>
          <p:cNvSpPr>
            <a:spLocks noGrp="1"/>
          </p:cNvSpPr>
          <p:nvPr>
            <p:ph sz="quarter" idx="18"/>
          </p:nvPr>
        </p:nvSpPr>
        <p:spPr/>
        <p:txBody>
          <a:bodyPr/>
          <a:lstStyle/>
          <a:p>
            <a:r>
              <a:rPr lang="fr-CA" dirty="0"/>
              <a:t>Les données extraites se présentent sous la forme de grands </a:t>
            </a:r>
            <a:r>
              <a:rPr lang="fr-CA" dirty="0" smtClean="0"/>
              <a:t>tableurs</a:t>
            </a:r>
            <a:endParaRPr lang="fr-CA" dirty="0"/>
          </a:p>
        </p:txBody>
      </p:sp>
      <p:pic>
        <p:nvPicPr>
          <p:cNvPr id="6" name="Content Placeholder 5" descr="raster - How to export data from saga or tas into excel? - Geographic ..."/>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829726"/>
            <a:ext cx="5086350" cy="3057260"/>
          </a:xfrm>
        </p:spPr>
      </p:pic>
    </p:spTree>
    <p:extLst>
      <p:ext uri="{BB962C8B-B14F-4D97-AF65-F5344CB8AC3E}">
        <p14:creationId xmlns:p14="http://schemas.microsoft.com/office/powerpoint/2010/main" val="20433576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Limites</a:t>
            </a:r>
          </a:p>
        </p:txBody>
      </p:sp>
      <p:sp>
        <p:nvSpPr>
          <p:cNvPr id="3" name="Content Placeholder 2"/>
          <p:cNvSpPr>
            <a:spLocks noGrp="1"/>
          </p:cNvSpPr>
          <p:nvPr>
            <p:ph sz="quarter" idx="18"/>
          </p:nvPr>
        </p:nvSpPr>
        <p:spPr/>
        <p:txBody>
          <a:bodyPr/>
          <a:lstStyle/>
          <a:p>
            <a:r>
              <a:rPr lang="fr-CA" dirty="0"/>
              <a:t>Impossibilité d’avoir rapidement des chiffres sans modifier les données</a:t>
            </a:r>
          </a:p>
          <a:p>
            <a:pPr lvl="1"/>
            <a:r>
              <a:rPr lang="fr-CA" dirty="0"/>
              <a:t>Il faut ajouter des filtres dans Excel</a:t>
            </a:r>
          </a:p>
          <a:p>
            <a:pPr lvl="1"/>
            <a:r>
              <a:rPr lang="fr-CA" dirty="0"/>
              <a:t>Utilisation d’un logiciel de statistique</a:t>
            </a:r>
          </a:p>
        </p:txBody>
      </p:sp>
      <p:pic>
        <p:nvPicPr>
          <p:cNvPr id="8" name="Content Placeholder 7"/>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403291"/>
            <a:ext cx="5086350" cy="3910131"/>
          </a:xfrm>
        </p:spPr>
      </p:pic>
    </p:spTree>
    <p:extLst>
      <p:ext uri="{BB962C8B-B14F-4D97-AF65-F5344CB8AC3E}">
        <p14:creationId xmlns:p14="http://schemas.microsoft.com/office/powerpoint/2010/main" val="5153129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Limites</a:t>
            </a:r>
          </a:p>
        </p:txBody>
      </p:sp>
      <p:sp>
        <p:nvSpPr>
          <p:cNvPr id="3" name="Content Placeholder 2"/>
          <p:cNvSpPr>
            <a:spLocks noGrp="1"/>
          </p:cNvSpPr>
          <p:nvPr>
            <p:ph sz="quarter" idx="18"/>
          </p:nvPr>
        </p:nvSpPr>
        <p:spPr/>
        <p:txBody>
          <a:bodyPr/>
          <a:lstStyle/>
          <a:p>
            <a:r>
              <a:rPr lang="fr-CA" dirty="0"/>
              <a:t>L’équipe d'évaluation du Bureau provincial des CBEJO n’a pas examiné/nettoyé les </a:t>
            </a:r>
            <a:r>
              <a:rPr lang="fr-CA" dirty="0" smtClean="0"/>
              <a:t>données</a:t>
            </a:r>
            <a:endParaRPr lang="fr-CA" dirty="0"/>
          </a:p>
        </p:txBody>
      </p:sp>
      <p:pic>
        <p:nvPicPr>
          <p:cNvPr id="5" name="Content Placeholder 4" descr="Article: How to make the most of your performance review — People Matters"/>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927821"/>
            <a:ext cx="5086350" cy="2861071"/>
          </a:xfrm>
        </p:spPr>
      </p:pic>
    </p:spTree>
    <p:extLst>
      <p:ext uri="{BB962C8B-B14F-4D97-AF65-F5344CB8AC3E}">
        <p14:creationId xmlns:p14="http://schemas.microsoft.com/office/powerpoint/2010/main" val="3884274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6"/>
          </p:nvPr>
        </p:nvSpPr>
        <p:spPr>
          <a:xfrm>
            <a:off x="1047373" y="3811601"/>
            <a:ext cx="2591668" cy="2713743"/>
          </a:xfrm>
        </p:spPr>
        <p:txBody>
          <a:bodyPr>
            <a:normAutofit/>
          </a:bodyPr>
          <a:lstStyle/>
          <a:p>
            <a:pPr algn="ctr"/>
            <a:r>
              <a:rPr lang="fr-CA" sz="1800" b="1" dirty="0"/>
              <a:t>Priyanka Sharma</a:t>
            </a:r>
          </a:p>
          <a:p>
            <a:pPr algn="ctr"/>
            <a:r>
              <a:rPr lang="fr-CA" sz="1800" dirty="0"/>
              <a:t>Évaluatrice</a:t>
            </a:r>
          </a:p>
        </p:txBody>
      </p:sp>
      <p:sp>
        <p:nvSpPr>
          <p:cNvPr id="7" name="Text Placeholder 6"/>
          <p:cNvSpPr>
            <a:spLocks noGrp="1"/>
          </p:cNvSpPr>
          <p:nvPr>
            <p:ph type="body" sz="quarter" idx="22"/>
          </p:nvPr>
        </p:nvSpPr>
        <p:spPr>
          <a:xfrm>
            <a:off x="4800166" y="3797962"/>
            <a:ext cx="2591668" cy="2713743"/>
          </a:xfrm>
        </p:spPr>
        <p:txBody>
          <a:bodyPr>
            <a:normAutofit/>
          </a:bodyPr>
          <a:lstStyle/>
          <a:p>
            <a:pPr algn="ctr"/>
            <a:r>
              <a:rPr lang="fr-CA" sz="1800" b="1" dirty="0"/>
              <a:t>Susan Le</a:t>
            </a:r>
          </a:p>
          <a:p>
            <a:pPr algn="ctr"/>
            <a:r>
              <a:rPr lang="fr-CA" sz="1800" dirty="0"/>
              <a:t>Évaluatrice</a:t>
            </a:r>
          </a:p>
        </p:txBody>
      </p:sp>
      <p:sp>
        <p:nvSpPr>
          <p:cNvPr id="8" name="Text Placeholder 7"/>
          <p:cNvSpPr>
            <a:spLocks noGrp="1"/>
          </p:cNvSpPr>
          <p:nvPr>
            <p:ph type="body" sz="quarter" idx="23"/>
          </p:nvPr>
        </p:nvSpPr>
        <p:spPr>
          <a:xfrm>
            <a:off x="8552959" y="3811601"/>
            <a:ext cx="2591668" cy="2713743"/>
          </a:xfrm>
        </p:spPr>
        <p:txBody>
          <a:bodyPr>
            <a:normAutofit/>
          </a:bodyPr>
          <a:lstStyle/>
          <a:p>
            <a:pPr algn="ctr"/>
            <a:r>
              <a:rPr lang="fr-CA" sz="1800" b="1" dirty="0"/>
              <a:t>Kathryn Sadowski </a:t>
            </a:r>
          </a:p>
          <a:p>
            <a:pPr algn="ctr"/>
            <a:r>
              <a:rPr lang="fr-CA" sz="1800" dirty="0"/>
              <a:t>Évaluatrice</a:t>
            </a:r>
          </a:p>
        </p:txBody>
      </p:sp>
      <p:sp>
        <p:nvSpPr>
          <p:cNvPr id="10" name="Title 9"/>
          <p:cNvSpPr>
            <a:spLocks noGrp="1"/>
          </p:cNvSpPr>
          <p:nvPr>
            <p:ph type="title"/>
          </p:nvPr>
        </p:nvSpPr>
        <p:spPr/>
        <p:txBody>
          <a:bodyPr/>
          <a:lstStyle/>
          <a:p>
            <a:r>
              <a:rPr lang="fr-CA" dirty="0"/>
              <a:t>L'équipe de MPBE</a:t>
            </a:r>
          </a:p>
        </p:txBody>
      </p:sp>
      <p:pic>
        <p:nvPicPr>
          <p:cNvPr id="5" name="Picture Placeholder 4"/>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a:stretch>
            <a:fillRect/>
          </a:stretch>
        </p:blipFill>
        <p:spPr>
          <a:xfrm>
            <a:off x="1343471" y="1648457"/>
            <a:ext cx="1999471" cy="19994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5" name="Picture Placeholder 14"/>
          <p:cNvPicPr>
            <a:picLocks noGrp="1" noChangeAspect="1"/>
          </p:cNvPicPr>
          <p:nvPr>
            <p:ph type="pic" sz="quarter" idx="19"/>
          </p:nvPr>
        </p:nvPicPr>
        <p:blipFill>
          <a:blip r:embed="rId4">
            <a:extLst>
              <a:ext uri="{28A0092B-C50C-407E-A947-70E740481C1C}">
                <a14:useLocalDpi xmlns:a14="http://schemas.microsoft.com/office/drawing/2010/main" val="0"/>
              </a:ext>
            </a:extLst>
          </a:blip>
          <a:srcRect/>
          <a:stretch>
            <a:fillRect/>
          </a:stretch>
        </p:blipFill>
        <p:spPr>
          <a:xfrm>
            <a:off x="5096265" y="1648457"/>
            <a:ext cx="1999471" cy="19994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6" name="Picture Placeholder 15"/>
          <p:cNvPicPr>
            <a:picLocks noGrp="1" noChangeAspect="1"/>
          </p:cNvPicPr>
          <p:nvPr>
            <p:ph type="pic" sz="quarter" idx="20"/>
          </p:nvPr>
        </p:nvPicPr>
        <p:blipFill>
          <a:blip r:embed="rId5">
            <a:extLst>
              <a:ext uri="{28A0092B-C50C-407E-A947-70E740481C1C}">
                <a14:useLocalDpi xmlns:a14="http://schemas.microsoft.com/office/drawing/2010/main" val="0"/>
              </a:ext>
            </a:extLst>
          </a:blip>
          <a:srcRect l="40" r="40"/>
          <a:stretch>
            <a:fillRect/>
          </a:stretch>
        </p:blipFill>
        <p:spPr>
          <a:xfrm>
            <a:off x="8849057" y="1648457"/>
            <a:ext cx="1999471" cy="19994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03282617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Limites</a:t>
            </a:r>
          </a:p>
        </p:txBody>
      </p:sp>
      <p:sp>
        <p:nvSpPr>
          <p:cNvPr id="3" name="Content Placeholder 2"/>
          <p:cNvSpPr>
            <a:spLocks noGrp="1"/>
          </p:cNvSpPr>
          <p:nvPr>
            <p:ph sz="quarter" idx="18"/>
          </p:nvPr>
        </p:nvSpPr>
        <p:spPr/>
        <p:txBody>
          <a:bodyPr>
            <a:normAutofit/>
          </a:bodyPr>
          <a:lstStyle/>
          <a:p>
            <a:r>
              <a:rPr lang="fr-CA" dirty="0"/>
              <a:t>Exemple : pas de données sur les visites, clients fictifs et de possibles erreurs dans la saisie de données, en plus grand nombre, n'ont pas été découvertes,</a:t>
            </a:r>
            <a:r>
              <a:rPr lang="fr-CA" b="0" dirty="0"/>
              <a:t> </a:t>
            </a:r>
            <a:r>
              <a:rPr lang="fr-CA" dirty="0"/>
              <a:t>consignées ou </a:t>
            </a:r>
            <a:r>
              <a:rPr lang="fr-CA" dirty="0" smtClean="0"/>
              <a:t>corrigées </a:t>
            </a:r>
            <a:endParaRPr lang="fr-CA" dirty="0"/>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784767"/>
            <a:ext cx="5086350" cy="3147179"/>
          </a:xfrm>
        </p:spPr>
      </p:pic>
    </p:spTree>
    <p:extLst>
      <p:ext uri="{BB962C8B-B14F-4D97-AF65-F5344CB8AC3E}">
        <p14:creationId xmlns:p14="http://schemas.microsoft.com/office/powerpoint/2010/main" val="5375662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Limites</a:t>
            </a:r>
          </a:p>
        </p:txBody>
      </p:sp>
      <p:sp>
        <p:nvSpPr>
          <p:cNvPr id="3" name="Content Placeholder 2"/>
          <p:cNvSpPr>
            <a:spLocks noGrp="1"/>
          </p:cNvSpPr>
          <p:nvPr>
            <p:ph sz="quarter" idx="18"/>
          </p:nvPr>
        </p:nvSpPr>
        <p:spPr/>
        <p:txBody>
          <a:bodyPr>
            <a:normAutofit/>
          </a:bodyPr>
          <a:lstStyle/>
          <a:p>
            <a:pPr marL="0" indent="0">
              <a:buNone/>
            </a:pPr>
            <a:r>
              <a:rPr lang="fr-CA" dirty="0"/>
              <a:t>Exemples :</a:t>
            </a:r>
          </a:p>
          <a:p>
            <a:r>
              <a:rPr lang="fr-CA" dirty="0"/>
              <a:t>Si la date de naissance d’un.e jeune est manquante, vous ne saurez pas dans quelle catégorie d’âge le.la </a:t>
            </a:r>
            <a:r>
              <a:rPr lang="fr-CA" dirty="0" smtClean="0"/>
              <a:t>recenser</a:t>
            </a:r>
            <a:endParaRPr lang="fr-CA" dirty="0"/>
          </a:p>
        </p:txBody>
      </p:sp>
      <p:pic>
        <p:nvPicPr>
          <p:cNvPr id="11" name="Content Placeholder 10"/>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283504" y="1448976"/>
            <a:ext cx="3783970" cy="4097700"/>
          </a:xfrm>
        </p:spPr>
      </p:pic>
    </p:spTree>
    <p:extLst>
      <p:ext uri="{BB962C8B-B14F-4D97-AF65-F5344CB8AC3E}">
        <p14:creationId xmlns:p14="http://schemas.microsoft.com/office/powerpoint/2010/main" val="26057819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dirty="0"/>
              <a:t>Limites</a:t>
            </a:r>
          </a:p>
        </p:txBody>
      </p:sp>
      <p:sp>
        <p:nvSpPr>
          <p:cNvPr id="3" name="Content Placeholder 2"/>
          <p:cNvSpPr>
            <a:spLocks noGrp="1"/>
          </p:cNvSpPr>
          <p:nvPr>
            <p:ph sz="quarter" idx="18"/>
          </p:nvPr>
        </p:nvSpPr>
        <p:spPr/>
        <p:txBody>
          <a:bodyPr>
            <a:normAutofit/>
          </a:bodyPr>
          <a:lstStyle/>
          <a:p>
            <a:pPr marL="0" indent="0">
              <a:buNone/>
            </a:pPr>
            <a:r>
              <a:rPr lang="fr-CA" dirty="0"/>
              <a:t>Exemples :</a:t>
            </a:r>
          </a:p>
          <a:p>
            <a:r>
              <a:rPr lang="fr-CA" dirty="0"/>
              <a:t>Les clients fictifs peuvent fausser les </a:t>
            </a:r>
            <a:r>
              <a:rPr lang="fr-CA" dirty="0" smtClean="0"/>
              <a:t>données</a:t>
            </a: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2011268"/>
            <a:ext cx="5086350" cy="2694176"/>
          </a:xfrm>
        </p:spPr>
      </p:pic>
    </p:spTree>
    <p:extLst>
      <p:ext uri="{BB962C8B-B14F-4D97-AF65-F5344CB8AC3E}">
        <p14:creationId xmlns:p14="http://schemas.microsoft.com/office/powerpoint/2010/main" val="24991889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174349" y="2924944"/>
            <a:ext cx="5242131" cy="831627"/>
          </a:xfrm>
        </p:spPr>
        <p:txBody>
          <a:bodyPr>
            <a:normAutofit fontScale="90000"/>
          </a:bodyPr>
          <a:lstStyle/>
          <a:p>
            <a:r>
              <a:rPr lang="fr-CA" dirty="0"/>
              <a:t>Demandes de données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1464" y="1852761"/>
            <a:ext cx="2975992" cy="2975992"/>
          </a:xfrm>
          <a:prstGeom prst="rect">
            <a:avLst/>
          </a:prstGeom>
        </p:spPr>
      </p:pic>
    </p:spTree>
    <p:extLst>
      <p:ext uri="{BB962C8B-B14F-4D97-AF65-F5344CB8AC3E}">
        <p14:creationId xmlns:p14="http://schemas.microsoft.com/office/powerpoint/2010/main" val="8736712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Demandes de données</a:t>
            </a:r>
          </a:p>
        </p:txBody>
      </p:sp>
      <p:sp>
        <p:nvSpPr>
          <p:cNvPr id="3" name="Content Placeholder 2"/>
          <p:cNvSpPr>
            <a:spLocks noGrp="1"/>
          </p:cNvSpPr>
          <p:nvPr>
            <p:ph sz="quarter" idx="18"/>
          </p:nvPr>
        </p:nvSpPr>
        <p:spPr/>
        <p:txBody>
          <a:bodyPr>
            <a:normAutofit fontScale="92500"/>
          </a:bodyPr>
          <a:lstStyle/>
          <a:p>
            <a:r>
              <a:rPr lang="fr-CA" dirty="0"/>
              <a:t>A l’avenir, les CBEJO fourniront des rapports de données mensuels aux centres. Les centres ont récemment reçu leurs données du dernier exercice. Des annotations ont été fournies pour faciliter l’interprétation des données. </a:t>
            </a:r>
          </a:p>
          <a:p>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419186"/>
            <a:ext cx="5086350" cy="3878341"/>
          </a:xfrm>
        </p:spPr>
      </p:pic>
    </p:spTree>
    <p:extLst>
      <p:ext uri="{BB962C8B-B14F-4D97-AF65-F5344CB8AC3E}">
        <p14:creationId xmlns:p14="http://schemas.microsoft.com/office/powerpoint/2010/main" val="5048996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Demandes de données</a:t>
            </a:r>
          </a:p>
        </p:txBody>
      </p:sp>
      <p:sp>
        <p:nvSpPr>
          <p:cNvPr id="3" name="Content Placeholder 2"/>
          <p:cNvSpPr>
            <a:spLocks noGrp="1"/>
          </p:cNvSpPr>
          <p:nvPr>
            <p:ph sz="quarter" idx="18"/>
          </p:nvPr>
        </p:nvSpPr>
        <p:spPr/>
        <p:txBody>
          <a:bodyPr>
            <a:normAutofit/>
          </a:bodyPr>
          <a:lstStyle/>
          <a:p>
            <a:r>
              <a:rPr lang="fr-CA" dirty="0"/>
              <a:t>Il est possible de se procurer sur demande des données sur la formation auprès de l’équipe d'évaluation. </a:t>
            </a:r>
          </a:p>
          <a:p>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419186"/>
            <a:ext cx="5086350" cy="3878341"/>
          </a:xfrm>
        </p:spPr>
      </p:pic>
    </p:spTree>
    <p:extLst>
      <p:ext uri="{BB962C8B-B14F-4D97-AF65-F5344CB8AC3E}">
        <p14:creationId xmlns:p14="http://schemas.microsoft.com/office/powerpoint/2010/main" val="400092666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Demandes de données</a:t>
            </a:r>
          </a:p>
        </p:txBody>
      </p:sp>
      <p:sp>
        <p:nvSpPr>
          <p:cNvPr id="3" name="Content Placeholder 2"/>
          <p:cNvSpPr>
            <a:spLocks noGrp="1"/>
          </p:cNvSpPr>
          <p:nvPr>
            <p:ph sz="quarter" idx="18"/>
          </p:nvPr>
        </p:nvSpPr>
        <p:spPr/>
        <p:txBody>
          <a:bodyPr>
            <a:normAutofit fontScale="92500"/>
          </a:bodyPr>
          <a:lstStyle/>
          <a:p>
            <a:r>
              <a:rPr lang="fr-CA" dirty="0"/>
              <a:t>Il faut envoyer les demandes de données à l’adresse mwp@ywho.ca. Un membre de l’équipe d’évaluation y répondra dans les deux jours, en attendant une solution définitive dans les deux semaines suivant la demande.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419186"/>
            <a:ext cx="5086350" cy="3878341"/>
          </a:xfrm>
        </p:spPr>
      </p:pic>
    </p:spTree>
    <p:extLst>
      <p:ext uri="{BB962C8B-B14F-4D97-AF65-F5344CB8AC3E}">
        <p14:creationId xmlns:p14="http://schemas.microsoft.com/office/powerpoint/2010/main" val="44733483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CA" dirty="0"/>
              <a:t>Demandes de données</a:t>
            </a:r>
          </a:p>
        </p:txBody>
      </p:sp>
      <p:sp>
        <p:nvSpPr>
          <p:cNvPr id="3" name="Content Placeholder 2"/>
          <p:cNvSpPr>
            <a:spLocks noGrp="1"/>
          </p:cNvSpPr>
          <p:nvPr>
            <p:ph sz="quarter" idx="18"/>
          </p:nvPr>
        </p:nvSpPr>
        <p:spPr/>
        <p:txBody>
          <a:bodyPr>
            <a:normAutofit/>
          </a:bodyPr>
          <a:lstStyle/>
          <a:p>
            <a:r>
              <a:rPr lang="fr-CA" dirty="0"/>
              <a:t>Un modèle de demande de données sera bientôt disponible. </a:t>
            </a:r>
          </a:p>
          <a:p>
            <a:pPr marL="0" indent="0">
              <a:buNone/>
            </a:pPr>
            <a:endParaRPr lang="fr-CA" dirty="0"/>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1419186"/>
            <a:ext cx="5086350" cy="3878341"/>
          </a:xfrm>
        </p:spPr>
      </p:pic>
    </p:spTree>
    <p:extLst>
      <p:ext uri="{BB962C8B-B14F-4D97-AF65-F5344CB8AC3E}">
        <p14:creationId xmlns:p14="http://schemas.microsoft.com/office/powerpoint/2010/main" val="7622488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22"/>
          </p:nvPr>
        </p:nvSpPr>
        <p:spPr>
          <a:xfrm>
            <a:off x="6180808" y="2780928"/>
            <a:ext cx="3528392" cy="2676872"/>
          </a:xfrm>
        </p:spPr>
        <p:txBody>
          <a:bodyPr>
            <a:normAutofit/>
          </a:bodyPr>
          <a:lstStyle/>
          <a:p>
            <a:pPr marL="0" indent="0" algn="ctr">
              <a:lnSpc>
                <a:spcPct val="100000"/>
              </a:lnSpc>
              <a:buNone/>
            </a:pPr>
            <a:r>
              <a:rPr lang="fr-CA" sz="4000" dirty="0">
                <a:latin typeface="Open Sans ExtraBold" panose="020B0906030804020204" pitchFamily="34" charset="0"/>
                <a:ea typeface="Open Sans ExtraBold" panose="020B0906030804020204" pitchFamily="34" charset="0"/>
                <a:cs typeface="Open Sans ExtraBold" panose="020B0906030804020204" pitchFamily="34" charset="0"/>
              </a:rPr>
              <a:t>Merci!</a:t>
            </a:r>
          </a:p>
          <a:p>
            <a:pPr marL="0" indent="0" algn="ctr">
              <a:buNone/>
            </a:pPr>
            <a:endParaRPr lang="fr-CA" sz="4000" dirty="0">
              <a:latin typeface="Open Sans ExtraBold" panose="020B0906030804020204" pitchFamily="34" charset="0"/>
              <a:ea typeface="Open Sans ExtraBold" panose="020B0906030804020204" pitchFamily="34" charset="0"/>
              <a:cs typeface="Open Sans ExtraBold" panose="020B0906030804020204" pitchFamily="34" charset="0"/>
            </a:endParaRPr>
          </a:p>
          <a:p>
            <a:pPr marL="0" indent="0" algn="ctr">
              <a:buNone/>
            </a:pPr>
            <a:endParaRPr lang="fr-CA" sz="4000" dirty="0">
              <a:latin typeface="Open Sans ExtraBold" panose="020B0906030804020204" pitchFamily="34" charset="0"/>
              <a:ea typeface="Open Sans ExtraBold" panose="020B0906030804020204" pitchFamily="34" charset="0"/>
              <a:cs typeface="Open Sans ExtraBold" panose="020B0906030804020204" pitchFamily="34" charset="0"/>
            </a:endParaRPr>
          </a:p>
        </p:txBody>
      </p:sp>
      <p:pic>
        <p:nvPicPr>
          <p:cNvPr id="7" name="Picture 6"/>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87968" y="2953063"/>
            <a:ext cx="4910886" cy="1736585"/>
          </a:xfrm>
          <a:prstGeom prst="rect">
            <a:avLst/>
          </a:prstGeom>
        </p:spPr>
      </p:pic>
    </p:spTree>
    <p:extLst>
      <p:ext uri="{BB962C8B-B14F-4D97-AF65-F5344CB8AC3E}">
        <p14:creationId xmlns:p14="http://schemas.microsoft.com/office/powerpoint/2010/main" val="322078764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029200" y="3183862"/>
            <a:ext cx="6331851" cy="831627"/>
          </a:xfrm>
        </p:spPr>
        <p:txBody>
          <a:bodyPr>
            <a:normAutofit/>
          </a:bodyPr>
          <a:lstStyle/>
          <a:p>
            <a:pPr algn="ctr"/>
            <a:r>
              <a:rPr lang="fr-CA" dirty="0"/>
              <a:t>Des questions?</a:t>
            </a:r>
          </a:p>
        </p:txBody>
      </p:sp>
      <p:pic>
        <p:nvPicPr>
          <p:cNvPr id="4" name="Picture 3"/>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2325510" y="2738882"/>
            <a:ext cx="1661011" cy="1721585"/>
          </a:xfrm>
          <a:prstGeom prst="rect">
            <a:avLst/>
          </a:prstGeom>
        </p:spPr>
      </p:pic>
    </p:spTree>
    <p:extLst>
      <p:ext uri="{BB962C8B-B14F-4D97-AF65-F5344CB8AC3E}">
        <p14:creationId xmlns:p14="http://schemas.microsoft.com/office/powerpoint/2010/main" val="2703064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6"/>
          </p:nvPr>
        </p:nvSpPr>
        <p:spPr>
          <a:xfrm>
            <a:off x="1047373" y="3811601"/>
            <a:ext cx="2591668" cy="2713743"/>
          </a:xfrm>
        </p:spPr>
        <p:txBody>
          <a:bodyPr>
            <a:normAutofit/>
          </a:bodyPr>
          <a:lstStyle/>
          <a:p>
            <a:pPr algn="ctr"/>
            <a:r>
              <a:rPr lang="fr-CA" sz="1800" b="1" dirty="0"/>
              <a:t>Deb Chiodo </a:t>
            </a:r>
          </a:p>
          <a:p>
            <a:pPr algn="ctr"/>
            <a:r>
              <a:rPr lang="fr-CA" sz="1800" dirty="0"/>
              <a:t>Directrice, Gestion et évaluation des données, Bureau provincial des CBEJO</a:t>
            </a:r>
          </a:p>
        </p:txBody>
      </p:sp>
      <p:sp>
        <p:nvSpPr>
          <p:cNvPr id="7" name="Text Placeholder 6"/>
          <p:cNvSpPr>
            <a:spLocks noGrp="1"/>
          </p:cNvSpPr>
          <p:nvPr>
            <p:ph type="body" sz="quarter" idx="22"/>
          </p:nvPr>
        </p:nvSpPr>
        <p:spPr>
          <a:xfrm>
            <a:off x="4800166" y="3811601"/>
            <a:ext cx="2591668" cy="2713743"/>
          </a:xfrm>
        </p:spPr>
        <p:txBody>
          <a:bodyPr>
            <a:normAutofit/>
          </a:bodyPr>
          <a:lstStyle/>
          <a:p>
            <a:pPr algn="ctr"/>
            <a:r>
              <a:rPr lang="fr-CA" sz="1800" b="1" dirty="0"/>
              <a:t>Janis Wolfe</a:t>
            </a:r>
          </a:p>
          <a:p>
            <a:pPr algn="ctr"/>
            <a:r>
              <a:rPr lang="fr-CA" sz="1800" dirty="0">
                <a:effectLst/>
                <a:latin typeface="Open Sans" panose="020B0606030504020204" pitchFamily="34" charset="0"/>
                <a:ea typeface="Open Sans" panose="020B0606030504020204" pitchFamily="34" charset="0"/>
                <a:cs typeface="Open Sans" panose="020B0606030504020204" pitchFamily="34" charset="0"/>
              </a:rPr>
              <a:t>Consultante clinique </a:t>
            </a:r>
            <a:endParaRPr lang="fr-CA" sz="18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 Placeholder 7"/>
          <p:cNvSpPr>
            <a:spLocks noGrp="1"/>
          </p:cNvSpPr>
          <p:nvPr>
            <p:ph type="body" sz="quarter" idx="23"/>
          </p:nvPr>
        </p:nvSpPr>
        <p:spPr>
          <a:xfrm>
            <a:off x="8552958" y="3811601"/>
            <a:ext cx="3159665" cy="2713743"/>
          </a:xfrm>
        </p:spPr>
        <p:txBody>
          <a:bodyPr>
            <a:normAutofit/>
          </a:bodyPr>
          <a:lstStyle/>
          <a:p>
            <a:pPr algn="ctr"/>
            <a:r>
              <a:rPr lang="fr-CA" sz="1800" b="1" dirty="0"/>
              <a:t>Karleigh Darnay</a:t>
            </a:r>
          </a:p>
          <a:p>
            <a:pPr algn="ctr"/>
            <a:r>
              <a:rPr lang="fr-CA" sz="1800" dirty="0"/>
              <a:t>Leader </a:t>
            </a:r>
            <a:r>
              <a:rPr lang="fr-CA" sz="2000" dirty="0">
                <a:latin typeface="Arial" panose="020B0604020202020204" pitchFamily="34" charset="0"/>
              </a:rPr>
              <a:t>clinique en pratique avancée</a:t>
            </a:r>
            <a:endParaRPr lang="fr-CA" sz="1800" dirty="0"/>
          </a:p>
        </p:txBody>
      </p:sp>
      <p:sp>
        <p:nvSpPr>
          <p:cNvPr id="10" name="Title 9"/>
          <p:cNvSpPr>
            <a:spLocks noGrp="1"/>
          </p:cNvSpPr>
          <p:nvPr>
            <p:ph type="title"/>
          </p:nvPr>
        </p:nvSpPr>
        <p:spPr/>
        <p:txBody>
          <a:bodyPr/>
          <a:lstStyle/>
          <a:p>
            <a:r>
              <a:rPr lang="fr-CA" dirty="0"/>
              <a:t>L'équipe de MPBE</a:t>
            </a:r>
          </a:p>
        </p:txBody>
      </p:sp>
      <p:pic>
        <p:nvPicPr>
          <p:cNvPr id="5" name="Picture Placeholder 4"/>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t="2321" b="2321"/>
          <a:stretch>
            <a:fillRect/>
          </a:stretch>
        </p:blipFill>
        <p:spPr>
          <a:xfrm>
            <a:off x="1343471" y="1648457"/>
            <a:ext cx="1999471" cy="19994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 name="Picture Placeholder 10"/>
          <p:cNvPicPr>
            <a:picLocks noGrp="1" noChangeAspect="1"/>
          </p:cNvPicPr>
          <p:nvPr>
            <p:ph type="pic" sz="quarter" idx="19"/>
          </p:nvPr>
        </p:nvPicPr>
        <p:blipFill>
          <a:blip r:embed="rId4">
            <a:extLst>
              <a:ext uri="{28A0092B-C50C-407E-A947-70E740481C1C}">
                <a14:useLocalDpi xmlns:a14="http://schemas.microsoft.com/office/drawing/2010/main" val="0"/>
              </a:ext>
            </a:extLst>
          </a:blip>
          <a:srcRect/>
          <a:stretch>
            <a:fillRect/>
          </a:stretch>
        </p:blipFill>
        <p:spPr>
          <a:xfrm>
            <a:off x="5096265" y="1648457"/>
            <a:ext cx="1999471" cy="19994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3" name="Picture Placeholder 12"/>
          <p:cNvPicPr>
            <a:picLocks noGrp="1" noChangeAspect="1"/>
          </p:cNvPicPr>
          <p:nvPr>
            <p:ph type="pic" sz="quarter" idx="20"/>
          </p:nvPr>
        </p:nvPicPr>
        <p:blipFill>
          <a:blip r:embed="rId5">
            <a:extLst>
              <a:ext uri="{28A0092B-C50C-407E-A947-70E740481C1C}">
                <a14:useLocalDpi xmlns:a14="http://schemas.microsoft.com/office/drawing/2010/main" val="0"/>
              </a:ext>
            </a:extLst>
          </a:blip>
          <a:srcRect t="10324" b="10324"/>
          <a:stretch>
            <a:fillRect/>
          </a:stretch>
        </p:blipFill>
        <p:spPr>
          <a:xfrm>
            <a:off x="8845961" y="1490504"/>
            <a:ext cx="1999471" cy="199947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45871260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descr="Download Facebook Png Hd HQ PNG Image | FreePNGImg"/>
          <p:cNvPicPr>
            <a:picLocks noGrp="1" noChangeAspect="1"/>
          </p:cNvPicPr>
          <p:nvPr>
            <p:ph type="pic" sz="quarter" idx="18"/>
          </p:nvPr>
        </p:nvPicPr>
        <p:blipFill>
          <a:blip r:embed="rId3" cstate="hqprint">
            <a:extLst>
              <a:ext uri="{28A0092B-C50C-407E-A947-70E740481C1C}">
                <a14:useLocalDpi xmlns:a14="http://schemas.microsoft.com/office/drawing/2010/main"/>
              </a:ext>
            </a:extLst>
          </a:blip>
          <a:srcRect/>
          <a:stretch>
            <a:fillRect/>
          </a:stretch>
        </p:blipFill>
        <p:spPr>
          <a:xfrm>
            <a:off x="837823" y="3498104"/>
            <a:ext cx="1587080" cy="1587080"/>
          </a:xfrm>
        </p:spPr>
      </p:pic>
      <p:pic>
        <p:nvPicPr>
          <p:cNvPr id="15" name="Picture Placeholder 14"/>
          <p:cNvPicPr>
            <a:picLocks noGrp="1" noChangeAspect="1"/>
          </p:cNvPicPr>
          <p:nvPr>
            <p:ph type="pic" sz="quarter" idx="19"/>
          </p:nvPr>
        </p:nvPicPr>
        <p:blipFill>
          <a:blip r:embed="rId4" cstate="hqprint">
            <a:extLst>
              <a:ext uri="{28A0092B-C50C-407E-A947-70E740481C1C}">
                <a14:useLocalDpi xmlns:a14="http://schemas.microsoft.com/office/drawing/2010/main"/>
              </a:ext>
            </a:extLst>
          </a:blip>
          <a:stretch>
            <a:fillRect/>
          </a:stretch>
        </p:blipFill>
        <p:spPr>
          <a:xfrm>
            <a:off x="3773764" y="3498104"/>
            <a:ext cx="1587080" cy="1587080"/>
          </a:xfrm>
        </p:spPr>
      </p:pic>
      <p:pic>
        <p:nvPicPr>
          <p:cNvPr id="16" name="Picture Placeholder 15" descr="circle-twitter_icon-icons.com_66835 • OcupaTEA"/>
          <p:cNvPicPr>
            <a:picLocks noGrp="1" noChangeAspect="1"/>
          </p:cNvPicPr>
          <p:nvPr>
            <p:ph type="pic" sz="quarter" idx="20"/>
          </p:nvPr>
        </p:nvPicPr>
        <p:blipFill>
          <a:blip r:embed="rId5" cstate="hqprint">
            <a:extLst>
              <a:ext uri="{28A0092B-C50C-407E-A947-70E740481C1C}">
                <a14:useLocalDpi xmlns:a14="http://schemas.microsoft.com/office/drawing/2010/main"/>
              </a:ext>
            </a:extLst>
          </a:blip>
          <a:srcRect/>
          <a:stretch>
            <a:fillRect/>
          </a:stretch>
        </p:blipFill>
        <p:spPr>
          <a:xfrm>
            <a:off x="6709705" y="3498104"/>
            <a:ext cx="1587080" cy="1587080"/>
          </a:xfrm>
        </p:spPr>
      </p:pic>
      <p:sp>
        <p:nvSpPr>
          <p:cNvPr id="6" name="Text Placeholder 5"/>
          <p:cNvSpPr>
            <a:spLocks noGrp="1"/>
          </p:cNvSpPr>
          <p:nvPr>
            <p:ph type="body" sz="quarter" idx="16"/>
          </p:nvPr>
        </p:nvSpPr>
        <p:spPr>
          <a:xfrm>
            <a:off x="623392" y="5013176"/>
            <a:ext cx="2057136" cy="2154033"/>
          </a:xfrm>
        </p:spPr>
        <p:txBody>
          <a:bodyPr/>
          <a:lstStyle/>
          <a:p>
            <a:pPr algn="ctr"/>
            <a:r>
              <a:rPr lang="fr-CA" sz="2000" dirty="0"/>
              <a:t>@ywhontario</a:t>
            </a:r>
            <a:endParaRPr lang="fr-CA" sz="1400" dirty="0"/>
          </a:p>
        </p:txBody>
      </p:sp>
      <p:sp>
        <p:nvSpPr>
          <p:cNvPr id="11" name="Text Placeholder 10"/>
          <p:cNvSpPr>
            <a:spLocks noGrp="1"/>
          </p:cNvSpPr>
          <p:nvPr>
            <p:ph type="body" sz="quarter" idx="22"/>
          </p:nvPr>
        </p:nvSpPr>
        <p:spPr>
          <a:xfrm>
            <a:off x="3551717" y="5013176"/>
            <a:ext cx="2057136" cy="2154033"/>
          </a:xfrm>
        </p:spPr>
        <p:txBody>
          <a:bodyPr/>
          <a:lstStyle/>
          <a:p>
            <a:pPr algn="ctr"/>
            <a:r>
              <a:rPr lang="fr-CA" sz="2000" dirty="0"/>
              <a:t>@ywhontario</a:t>
            </a:r>
            <a:endParaRPr lang="fr-CA" sz="1400" dirty="0"/>
          </a:p>
        </p:txBody>
      </p:sp>
      <p:sp>
        <p:nvSpPr>
          <p:cNvPr id="12" name="Text Placeholder 11"/>
          <p:cNvSpPr>
            <a:spLocks noGrp="1"/>
          </p:cNvSpPr>
          <p:nvPr>
            <p:ph type="body" sz="quarter" idx="23"/>
          </p:nvPr>
        </p:nvSpPr>
        <p:spPr>
          <a:xfrm>
            <a:off x="6480042" y="5013176"/>
            <a:ext cx="2057136" cy="2154033"/>
          </a:xfrm>
        </p:spPr>
        <p:txBody>
          <a:bodyPr/>
          <a:lstStyle/>
          <a:p>
            <a:pPr algn="ctr"/>
            <a:r>
              <a:rPr lang="fr-CA" sz="2000" dirty="0"/>
              <a:t>@ywhontario</a:t>
            </a:r>
            <a:endParaRPr lang="fr-CA" sz="1400" dirty="0"/>
          </a:p>
        </p:txBody>
      </p:sp>
      <p:sp>
        <p:nvSpPr>
          <p:cNvPr id="13" name="Text Placeholder 12"/>
          <p:cNvSpPr>
            <a:spLocks noGrp="1"/>
          </p:cNvSpPr>
          <p:nvPr>
            <p:ph type="body" sz="quarter" idx="24"/>
          </p:nvPr>
        </p:nvSpPr>
        <p:spPr>
          <a:xfrm>
            <a:off x="9323266" y="5013176"/>
            <a:ext cx="2286253" cy="2154033"/>
          </a:xfrm>
        </p:spPr>
        <p:txBody>
          <a:bodyPr>
            <a:normAutofit/>
          </a:bodyPr>
          <a:lstStyle/>
          <a:p>
            <a:pPr algn="ctr"/>
            <a:r>
              <a:rPr lang="fr-CA" sz="2000" dirty="0"/>
              <a:t>youthhubs.ca</a:t>
            </a:r>
          </a:p>
        </p:txBody>
      </p:sp>
      <p:sp>
        <p:nvSpPr>
          <p:cNvPr id="5" name="Title 4"/>
          <p:cNvSpPr>
            <a:spLocks noGrp="1"/>
          </p:cNvSpPr>
          <p:nvPr>
            <p:ph type="title"/>
          </p:nvPr>
        </p:nvSpPr>
        <p:spPr>
          <a:xfrm>
            <a:off x="623392" y="930478"/>
            <a:ext cx="10842661" cy="1066729"/>
          </a:xfrm>
        </p:spPr>
        <p:txBody>
          <a:bodyPr>
            <a:normAutofit fontScale="90000"/>
          </a:bodyPr>
          <a:lstStyle/>
          <a:p>
            <a:r>
              <a:rPr lang="fr-CA" sz="4800" dirty="0">
                <a:solidFill>
                  <a:schemeClr val="accent1"/>
                </a:solidFill>
              </a:rPr>
              <a:t>Communiquez avec </a:t>
            </a:r>
            <a:br>
              <a:rPr lang="fr-CA" sz="4800" dirty="0">
                <a:solidFill>
                  <a:schemeClr val="accent1"/>
                </a:solidFill>
              </a:rPr>
            </a:br>
            <a:r>
              <a:rPr lang="fr-CA" sz="4800" dirty="0">
                <a:solidFill>
                  <a:schemeClr val="accent1"/>
                </a:solidFill>
              </a:rPr>
              <a:t>les CBEJO</a:t>
            </a:r>
          </a:p>
        </p:txBody>
      </p:sp>
      <p:pic>
        <p:nvPicPr>
          <p:cNvPr id="18" name="Picture 17"/>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7248128" y="671335"/>
            <a:ext cx="4336664" cy="1533529"/>
          </a:xfrm>
          <a:prstGeom prst="rect">
            <a:avLst/>
          </a:prstGeom>
        </p:spPr>
      </p:pic>
      <p:pic>
        <p:nvPicPr>
          <p:cNvPr id="19" name="Picture 18" descr="Desktop Pc Computer · Free vector graphic on Pixabay"/>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9645646" y="3498104"/>
            <a:ext cx="1587080" cy="1587080"/>
          </a:xfrm>
          <a:prstGeom prst="rect">
            <a:avLst/>
          </a:prstGeom>
        </p:spPr>
      </p:pic>
    </p:spTree>
    <p:extLst>
      <p:ext uri="{BB962C8B-B14F-4D97-AF65-F5344CB8AC3E}">
        <p14:creationId xmlns:p14="http://schemas.microsoft.com/office/powerpoint/2010/main" val="661781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normAutofit/>
          </a:bodyPr>
          <a:lstStyle/>
          <a:p>
            <a:pPr marL="285750" indent="-285750">
              <a:buFont typeface="Arial" panose="020B0604020202020204" pitchFamily="34" charset="0"/>
              <a:buChar char="•"/>
            </a:pPr>
            <a:r>
              <a:rPr lang="fr-CA" dirty="0"/>
              <a:t>Approfondissement des connaissances sur l’extraction des données de MPBE</a:t>
            </a:r>
          </a:p>
          <a:p>
            <a:pPr marL="285750" indent="-285750">
              <a:buFont typeface="Arial" panose="020B0604020202020204" pitchFamily="34" charset="0"/>
              <a:buChar char="•"/>
            </a:pPr>
            <a:endParaRPr lang="fr-CA" sz="1400" dirty="0"/>
          </a:p>
        </p:txBody>
      </p:sp>
      <p:sp>
        <p:nvSpPr>
          <p:cNvPr id="3" name="Title 2"/>
          <p:cNvSpPr>
            <a:spLocks noGrp="1"/>
          </p:cNvSpPr>
          <p:nvPr>
            <p:ph type="title"/>
          </p:nvPr>
        </p:nvSpPr>
        <p:spPr>
          <a:xfrm>
            <a:off x="5174349" y="2492896"/>
            <a:ext cx="5904656" cy="1263675"/>
          </a:xfrm>
        </p:spPr>
        <p:txBody>
          <a:bodyPr>
            <a:normAutofit fontScale="90000"/>
          </a:bodyPr>
          <a:lstStyle/>
          <a:p>
            <a:pPr lvl="0"/>
            <a:r>
              <a:rPr lang="fr-CA" dirty="0"/>
              <a:t>Extraction des données de MPBE</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912" y="2200714"/>
            <a:ext cx="2280085" cy="2280085"/>
          </a:xfrm>
          <a:prstGeom prst="rect">
            <a:avLst/>
          </a:prstGeom>
          <a:ln>
            <a:noFill/>
          </a:ln>
        </p:spPr>
      </p:pic>
    </p:spTree>
    <p:extLst>
      <p:ext uri="{BB962C8B-B14F-4D97-AF65-F5344CB8AC3E}">
        <p14:creationId xmlns:p14="http://schemas.microsoft.com/office/powerpoint/2010/main" val="5887727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472608" cy="1119659"/>
          </a:xfrm>
        </p:spPr>
        <p:txBody>
          <a:bodyPr>
            <a:noAutofit/>
          </a:bodyPr>
          <a:lstStyle/>
          <a:p>
            <a:r>
              <a:rPr lang="fr-CA" sz="4400" dirty="0"/>
              <a:t>Extraction des données de MPBE</a:t>
            </a:r>
          </a:p>
        </p:txBody>
      </p:sp>
      <p:sp>
        <p:nvSpPr>
          <p:cNvPr id="3" name="Content Placeholder 2"/>
          <p:cNvSpPr>
            <a:spLocks noGrp="1"/>
          </p:cNvSpPr>
          <p:nvPr>
            <p:ph sz="quarter" idx="18"/>
          </p:nvPr>
        </p:nvSpPr>
        <p:spPr/>
        <p:txBody>
          <a:bodyPr>
            <a:normAutofit lnSpcReduction="10000"/>
          </a:bodyPr>
          <a:lstStyle/>
          <a:p>
            <a:pPr marL="204788" lvl="1" indent="0">
              <a:buNone/>
            </a:pPr>
            <a:r>
              <a:rPr lang="fr-CA" sz="2400" b="1" dirty="0"/>
              <a:t>Les super-utilisateurs peuvent :</a:t>
            </a:r>
          </a:p>
          <a:p>
            <a:pPr marL="204788" lvl="1" indent="0">
              <a:buNone/>
            </a:pPr>
            <a:r>
              <a:rPr lang="fr-CA" sz="2400" b="1" dirty="0"/>
              <a:t>• créer et enregistrer des extractions de données</a:t>
            </a:r>
          </a:p>
          <a:p>
            <a:pPr marL="204788" lvl="1" indent="0">
              <a:buNone/>
            </a:pPr>
            <a:r>
              <a:rPr lang="fr-CA" sz="2400" b="1" dirty="0"/>
              <a:t>• créer des extractions de courriels, selon un calendrier préprogrammé (un jour, une semaine et un mois)</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963154" y="365125"/>
            <a:ext cx="2361692" cy="5986463"/>
          </a:xfrm>
        </p:spPr>
      </p:pic>
    </p:spTree>
    <p:extLst>
      <p:ext uri="{BB962C8B-B14F-4D97-AF65-F5344CB8AC3E}">
        <p14:creationId xmlns:p14="http://schemas.microsoft.com/office/powerpoint/2010/main" val="976105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472608" cy="1119659"/>
          </a:xfrm>
        </p:spPr>
        <p:txBody>
          <a:bodyPr>
            <a:noAutofit/>
          </a:bodyPr>
          <a:lstStyle/>
          <a:p>
            <a:r>
              <a:rPr lang="fr-CA" sz="4400" dirty="0"/>
              <a:t>Extraction des données de MPBE</a:t>
            </a:r>
          </a:p>
        </p:txBody>
      </p:sp>
      <p:sp>
        <p:nvSpPr>
          <p:cNvPr id="3" name="Content Placeholder 2"/>
          <p:cNvSpPr>
            <a:spLocks noGrp="1"/>
          </p:cNvSpPr>
          <p:nvPr>
            <p:ph sz="quarter" idx="18"/>
          </p:nvPr>
        </p:nvSpPr>
        <p:spPr/>
        <p:txBody>
          <a:bodyPr>
            <a:normAutofit/>
          </a:bodyPr>
          <a:lstStyle/>
          <a:p>
            <a:pPr marL="204788" lvl="1" indent="0">
              <a:buNone/>
            </a:pPr>
            <a:r>
              <a:rPr lang="fr-CA" sz="2400" b="1" dirty="0"/>
              <a:t>Découvrons comment établir une nouvelle extraction !</a:t>
            </a:r>
          </a:p>
        </p:txBody>
      </p:sp>
      <p:pic>
        <p:nvPicPr>
          <p:cNvPr id="5" name="Content Placeholder 4"/>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7963154" y="365125"/>
            <a:ext cx="2361692" cy="5986463"/>
          </a:xfrm>
        </p:spPr>
      </p:pic>
    </p:spTree>
    <p:extLst>
      <p:ext uri="{BB962C8B-B14F-4D97-AF65-F5344CB8AC3E}">
        <p14:creationId xmlns:p14="http://schemas.microsoft.com/office/powerpoint/2010/main" val="2794032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3392" y="365125"/>
            <a:ext cx="5472608" cy="1119659"/>
          </a:xfrm>
        </p:spPr>
        <p:txBody>
          <a:bodyPr>
            <a:noAutofit/>
          </a:bodyPr>
          <a:lstStyle/>
          <a:p>
            <a:r>
              <a:rPr lang="fr-CA" sz="4400" dirty="0"/>
              <a:t>Extraction des données de MPBE</a:t>
            </a:r>
          </a:p>
        </p:txBody>
      </p:sp>
      <p:sp>
        <p:nvSpPr>
          <p:cNvPr id="3" name="Content Placeholder 2"/>
          <p:cNvSpPr>
            <a:spLocks noGrp="1"/>
          </p:cNvSpPr>
          <p:nvPr>
            <p:ph sz="quarter" idx="18"/>
          </p:nvPr>
        </p:nvSpPr>
        <p:spPr/>
        <p:txBody>
          <a:bodyPr>
            <a:normAutofit/>
          </a:bodyPr>
          <a:lstStyle/>
          <a:p>
            <a:pPr marL="204788" lvl="1" indent="0">
              <a:buNone/>
            </a:pPr>
            <a:r>
              <a:rPr lang="fr-CA" sz="2400" b="1" dirty="0"/>
              <a:t>Ce compte d’essai (</a:t>
            </a:r>
            <a:r>
              <a:rPr lang="en-US" sz="2400" b="1" dirty="0"/>
              <a:t>YWHO_Test</a:t>
            </a:r>
            <a:r>
              <a:rPr lang="fr-CA" sz="2400" b="1" dirty="0"/>
              <a:t>) ne donne pas accès à des données </a:t>
            </a:r>
            <a:r>
              <a:rPr lang="fr-CA" sz="2400" b="1" dirty="0" smtClean="0"/>
              <a:t>réelles</a:t>
            </a:r>
            <a:r>
              <a:rPr lang="fr-CA" sz="2400" b="1" dirty="0"/>
              <a:t> </a:t>
            </a:r>
          </a:p>
        </p:txBody>
      </p:sp>
      <p:pic>
        <p:nvPicPr>
          <p:cNvPr id="6" name="Content Placeholder 5"/>
          <p:cNvPicPr>
            <a:picLocks noGrp="1" noChangeAspect="1"/>
          </p:cNvPicPr>
          <p:nvPr>
            <p:ph sz="quarter" idx="19"/>
          </p:nvPr>
        </p:nvPicPr>
        <p:blipFill>
          <a:blip r:embed="rId3">
            <a:extLst>
              <a:ext uri="{28A0092B-C50C-407E-A947-70E740481C1C}">
                <a14:useLocalDpi xmlns:a14="http://schemas.microsoft.com/office/drawing/2010/main" val="0"/>
              </a:ext>
            </a:extLst>
          </a:blip>
          <a:stretch>
            <a:fillRect/>
          </a:stretch>
        </p:blipFill>
        <p:spPr>
          <a:xfrm>
            <a:off x="6600825" y="942473"/>
            <a:ext cx="5086350" cy="4831767"/>
          </a:xfrm>
        </p:spPr>
      </p:pic>
    </p:spTree>
    <p:extLst>
      <p:ext uri="{BB962C8B-B14F-4D97-AF65-F5344CB8AC3E}">
        <p14:creationId xmlns:p14="http://schemas.microsoft.com/office/powerpoint/2010/main" val="3162547256"/>
      </p:ext>
    </p:extLst>
  </p:cSld>
  <p:clrMapOvr>
    <a:masterClrMapping/>
  </p:clrMapOvr>
</p:sld>
</file>

<file path=ppt/theme/theme1.xml><?xml version="1.0" encoding="utf-8"?>
<a:theme xmlns:a="http://schemas.openxmlformats.org/drawingml/2006/main" name="Youth Wellness Hubs Ontario">
  <a:themeElements>
    <a:clrScheme name="YWHO Colour Palette">
      <a:dk1>
        <a:srgbClr val="152046"/>
      </a:dk1>
      <a:lt1>
        <a:srgbClr val="FFFFFF"/>
      </a:lt1>
      <a:dk2>
        <a:srgbClr val="BECDD7"/>
      </a:dk2>
      <a:lt2>
        <a:srgbClr val="D4DFEA"/>
      </a:lt2>
      <a:accent1>
        <a:srgbClr val="41B149"/>
      </a:accent1>
      <a:accent2>
        <a:srgbClr val="0FA3D9"/>
      </a:accent2>
      <a:accent3>
        <a:srgbClr val="FEBE10"/>
      </a:accent3>
      <a:accent4>
        <a:srgbClr val="F39120"/>
      </a:accent4>
      <a:accent5>
        <a:srgbClr val="F0514D"/>
      </a:accent5>
      <a:accent6>
        <a:srgbClr val="C1A2CA"/>
      </a:accent6>
      <a:hlink>
        <a:srgbClr val="1C6F9F"/>
      </a:hlink>
      <a:folHlink>
        <a:srgbClr val="1C6F9F"/>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r">
          <a:defRPr sz="1600" b="1" dirty="0" smtClean="0">
            <a:latin typeface="Gotham HTF" charset="0"/>
            <a:ea typeface="Gotham HTF" charset="0"/>
            <a:cs typeface="Gotham HTF" charset="0"/>
          </a:defRPr>
        </a:defPPr>
      </a:lstStyle>
    </a:txDef>
  </a:objectDefaults>
  <a:extraClrSchemeLst/>
  <a:extLst>
    <a:ext uri="{05A4C25C-085E-4340-85A3-A5531E510DB2}">
      <thm15:themeFamily xmlns:thm15="http://schemas.microsoft.com/office/thememl/2012/main" name="YWHO Branded Powerpoint" id="{C637189B-58D2-3C4F-B528-2FA5F9E80E55}" vid="{697E072E-1BC8-024B-A925-0550A50841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DC8E87AA069D40BDB2D2CC8BF3C1F2" ma:contentTypeVersion="1" ma:contentTypeDescription="Create a new document." ma:contentTypeScope="" ma:versionID="ff0bff84e755881e653501db02815c2c">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B1BDA856-78C8-4E59-B93B-419EFF76FB8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BB66102-F600-49B4-AC43-D44F6D6422E7}">
  <ds:schemaRefs>
    <ds:schemaRef ds:uri="http://schemas.microsoft.com/sharepoint/v3/contenttype/forms"/>
  </ds:schemaRefs>
</ds:datastoreItem>
</file>

<file path=customXml/itemProps3.xml><?xml version="1.0" encoding="utf-8"?>
<ds:datastoreItem xmlns:ds="http://schemas.openxmlformats.org/officeDocument/2006/customXml" ds:itemID="{A5D8D303-D51D-4EA8-BEB4-F55A2458BDCF}">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
    <ds:schemaRef ds:uri="http://purl.org/dc/term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YWHO Branded Powerpoint - Draft 1</Template>
  <TotalTime>28252</TotalTime>
  <Words>1328</Words>
  <Application>Microsoft Office PowerPoint</Application>
  <PresentationFormat>Widescreen</PresentationFormat>
  <Paragraphs>214</Paragraphs>
  <Slides>50</Slides>
  <Notes>50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50</vt:i4>
      </vt:variant>
    </vt:vector>
  </HeadingPairs>
  <TitlesOfParts>
    <vt:vector size="57" baseType="lpstr">
      <vt:lpstr>Arial</vt:lpstr>
      <vt:lpstr>Calibri</vt:lpstr>
      <vt:lpstr>Open Sans</vt:lpstr>
      <vt:lpstr>Open Sans Extrabold</vt:lpstr>
      <vt:lpstr>Open Sans Extrabold</vt:lpstr>
      <vt:lpstr>Verdana</vt:lpstr>
      <vt:lpstr>Youth Wellness Hubs Ontario</vt:lpstr>
      <vt:lpstr>Série de formation sur Mon passeport bien-être des CBEJO</vt:lpstr>
      <vt:lpstr>Programme</vt:lpstr>
      <vt:lpstr>L'équipe de MPBE</vt:lpstr>
      <vt:lpstr>L'équipe de MPBE</vt:lpstr>
      <vt:lpstr>L'équipe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Extraction des données de MPBE</vt:lpstr>
      <vt:lpstr>Les limites de l’extraction de données</vt:lpstr>
      <vt:lpstr>Limites</vt:lpstr>
      <vt:lpstr>Limites</vt:lpstr>
      <vt:lpstr>Limites</vt:lpstr>
      <vt:lpstr>Limites</vt:lpstr>
      <vt:lpstr>Limites</vt:lpstr>
      <vt:lpstr>Limites</vt:lpstr>
      <vt:lpstr>Demandes de données</vt:lpstr>
      <vt:lpstr>Demandes de données</vt:lpstr>
      <vt:lpstr>Demandes de données</vt:lpstr>
      <vt:lpstr>Demandes de données</vt:lpstr>
      <vt:lpstr>Demandes de données</vt:lpstr>
      <vt:lpstr>PowerPoint Presentation</vt:lpstr>
      <vt:lpstr>Des questions?</vt:lpstr>
      <vt:lpstr>Communiquez avec  les CBEJO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YWHO PowerPoint  How to Guide</dc:title>
  <dc:creator>Josh Layton</dc:creator>
  <cp:lastModifiedBy>Elissa Pendergast</cp:lastModifiedBy>
  <cp:revision>191</cp:revision>
  <cp:lastPrinted>2019-01-14T15:34:29Z</cp:lastPrinted>
  <dcterms:created xsi:type="dcterms:W3CDTF">2021-10-25T13:49:29Z</dcterms:created>
  <dcterms:modified xsi:type="dcterms:W3CDTF">2022-09-10T18:07:24Z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0x01010021DC8E87AA069D40BDB2D2CC8BF3C1F2</vt:lpwstr>
  </property>
</Properties>
</file>